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 autoCompressPictures="0">
  <p:sldMasterIdLst>
    <p:sldMasterId id="2147485431" r:id="rId5"/>
  </p:sldMasterIdLst>
  <p:notesMasterIdLst>
    <p:notesMasterId r:id="rId29"/>
  </p:notesMasterIdLst>
  <p:handoutMasterIdLst>
    <p:handoutMasterId r:id="rId30"/>
  </p:handoutMasterIdLst>
  <p:sldIdLst>
    <p:sldId id="423" r:id="rId6"/>
    <p:sldId id="435" r:id="rId7"/>
    <p:sldId id="439" r:id="rId8"/>
    <p:sldId id="440" r:id="rId9"/>
    <p:sldId id="437" r:id="rId10"/>
    <p:sldId id="429" r:id="rId11"/>
    <p:sldId id="441" r:id="rId12"/>
    <p:sldId id="436" r:id="rId13"/>
    <p:sldId id="430" r:id="rId14"/>
    <p:sldId id="438" r:id="rId15"/>
    <p:sldId id="428" r:id="rId16"/>
    <p:sldId id="427" r:id="rId17"/>
    <p:sldId id="424" r:id="rId18"/>
    <p:sldId id="425" r:id="rId19"/>
    <p:sldId id="426" r:id="rId20"/>
    <p:sldId id="422" r:id="rId21"/>
    <p:sldId id="401" r:id="rId22"/>
    <p:sldId id="347" r:id="rId23"/>
    <p:sldId id="413" r:id="rId24"/>
    <p:sldId id="375" r:id="rId25"/>
    <p:sldId id="376" r:id="rId26"/>
    <p:sldId id="377" r:id="rId27"/>
    <p:sldId id="378" r:id="rId28"/>
  </p:sldIdLst>
  <p:sldSz cx="12192000" cy="6858000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34" charset="-128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3970EE9C-957B-4F17-B808-B4359BA2331E}">
          <p14:sldIdLst/>
        </p14:section>
        <p14:section name="Introduction" id="{E2B55423-E4C0-485A-84D8-46BF88F3757E}">
          <p14:sldIdLst/>
        </p14:section>
        <p14:section name="CMSIS-CORE" id="{176F6E97-F289-43C1-B9FA-163E571EEFF0}">
          <p14:sldIdLst/>
        </p14:section>
        <p14:section name="CMSIS-Pack" id="{688ECB3A-E824-46F3-943C-1C6126413418}">
          <p14:sldIdLst>
            <p14:sldId id="423"/>
            <p14:sldId id="435"/>
            <p14:sldId id="439"/>
            <p14:sldId id="440"/>
            <p14:sldId id="437"/>
            <p14:sldId id="429"/>
            <p14:sldId id="441"/>
            <p14:sldId id="436"/>
            <p14:sldId id="430"/>
            <p14:sldId id="438"/>
            <p14:sldId id="428"/>
            <p14:sldId id="427"/>
            <p14:sldId id="424"/>
            <p14:sldId id="425"/>
            <p14:sldId id="426"/>
            <p14:sldId id="422"/>
          </p14:sldIdLst>
        </p14:section>
        <p14:section name="CMSIS-SVD" id="{6BD7779D-535D-4108-BF65-0DA484749F12}">
          <p14:sldIdLst>
            <p14:sldId id="401"/>
          </p14:sldIdLst>
        </p14:section>
        <p14:section name="CMSIS-DSP" id="{41635744-9062-4308-97AA-3689CC550197}">
          <p14:sldIdLst/>
        </p14:section>
        <p14:section name="CMSIS-RTOS" id="{57A5BE6E-4110-48F7-B0CE-ED3BF68083DF}">
          <p14:sldIdLst/>
        </p14:section>
        <p14:section name="CMSIS-DAP" id="{5C4A75C0-029B-4EBB-BD67-DB6025B3E4A0}">
          <p14:sldIdLst/>
        </p14:section>
        <p14:section name="CMSIS-NN" id="{4C0D84DD-FA5F-4E0D-A1E1-9CBB10BF7303}">
          <p14:sldIdLst/>
        </p14:section>
        <p14:section name="CMSIS-Driver" id="{D04792E9-B53A-498F-813A-EEA4DC3797A0}">
          <p14:sldIdLst>
            <p14:sldId id="347"/>
          </p14:sldIdLst>
        </p14:section>
        <p14:section name="CMSIS-Zone" id="{E56905CA-EBB0-422E-A24A-C8E3C393F060}">
          <p14:sldIdLst>
            <p14:sldId id="413"/>
            <p14:sldId id="375"/>
            <p14:sldId id="376"/>
            <p14:sldId id="377"/>
            <p14:sldId id="378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D868C"/>
    <a:srgbClr val="FFC600"/>
    <a:srgbClr val="FF6B00"/>
    <a:srgbClr val="E5ECEB"/>
    <a:srgbClr val="0091BD"/>
    <a:srgbClr val="333E48"/>
    <a:srgbClr val="00C1DC"/>
    <a:srgbClr val="95D600"/>
    <a:srgbClr val="7B7F9C"/>
    <a:srgbClr val="00C1D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2D5ABB26-0587-4C30-8999-92F81FD0307C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8D230F3-CF80-4859-8CE7-A43EE81993B5}" styleName="Light Style 1 - Acc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025" autoAdjust="0"/>
    <p:restoredTop sz="82234" autoAdjust="0"/>
  </p:normalViewPr>
  <p:slideViewPr>
    <p:cSldViewPr snapToGrid="0">
      <p:cViewPr varScale="1">
        <p:scale>
          <a:sx n="131" d="100"/>
          <a:sy n="131" d="100"/>
        </p:scale>
        <p:origin x="1152" y="120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66" d="100"/>
          <a:sy n="66" d="100"/>
        </p:scale>
        <p:origin x="2752" y="1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34" Type="http://schemas.openxmlformats.org/officeDocument/2006/relationships/tableStyles" Target="tableStyle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viewProps" Target="viewProps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presProps" Target="presProps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27B394A5-FD1F-430F-BB3A-F7878AC293E0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Calibri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6ABC0BB-F774-4303-9701-003B3E743AFE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charset="0"/>
                <a:ea typeface="ＭＳ Ｐゴシック" charset="-128"/>
              </a:defRPr>
            </a:lvl1pPr>
          </a:lstStyle>
          <a:p>
            <a:pPr>
              <a:defRPr/>
            </a:pPr>
            <a:fld id="{EB52217F-109B-4561-ACE4-BE073A308A21}" type="datetimeFigureOut">
              <a:rPr lang="en-US" altLang="en-US"/>
              <a:pPr>
                <a:defRPr/>
              </a:pPr>
              <a:t>2019-06-25</a:t>
            </a:fld>
            <a:endParaRPr lang="en-US" alt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63CE605-DAD4-4C64-BE6E-BE3D8E5504AE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Calibri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F699187-58AF-4D6B-8526-D5C98A6AF82B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charset="0"/>
                <a:ea typeface="ＭＳ Ｐゴシック" charset="-128"/>
              </a:defRPr>
            </a:lvl1pPr>
          </a:lstStyle>
          <a:p>
            <a:pPr>
              <a:defRPr/>
            </a:pPr>
            <a:fld id="{79C45C6D-DBFC-4B67-A8DE-9C2360ACC98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5318220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597C0424-39BA-4205-9510-7D8372B40FAD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Calibri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90861BC-4E89-4909-9F41-7A6E20183733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charset="0"/>
                <a:ea typeface="ＭＳ Ｐゴシック" charset="-128"/>
              </a:defRPr>
            </a:lvl1pPr>
          </a:lstStyle>
          <a:p>
            <a:pPr>
              <a:defRPr/>
            </a:pPr>
            <a:fld id="{5B25F150-DB0B-4758-AFA9-222A6E446235}" type="datetimeFigureOut">
              <a:rPr lang="en-US" altLang="en-US"/>
              <a:pPr>
                <a:defRPr/>
              </a:pPr>
              <a:t>2019-06-25</a:t>
            </a:fld>
            <a:endParaRPr lang="en-US" altLang="en-US"/>
          </a:p>
        </p:txBody>
      </p:sp>
      <p:sp>
        <p:nvSpPr>
          <p:cNvPr id="4" name="Slide Image Placeholder 3">
            <a:extLst>
              <a:ext uri="{FF2B5EF4-FFF2-40B4-BE49-F238E27FC236}">
                <a16:creationId xmlns:a16="http://schemas.microsoft.com/office/drawing/2014/main" id="{D5B20C51-CC4D-4C34-9C63-92F50CE02E99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>
            <a:extLst>
              <a:ext uri="{FF2B5EF4-FFF2-40B4-BE49-F238E27FC236}">
                <a16:creationId xmlns:a16="http://schemas.microsoft.com/office/drawing/2014/main" id="{DAC138B7-E2A5-4B5D-ADC2-E53A511B52F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dirty="0"/>
              <a:t>Edit Master text styles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9A61A1A-4481-471C-A253-BE997586AA04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Calibri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BC0DDD9-A1C6-46BA-89ED-AF0DD267260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charset="0"/>
                <a:ea typeface="ＭＳ Ｐゴシック" charset="-128"/>
              </a:defRPr>
            </a:lvl1pPr>
          </a:lstStyle>
          <a:p>
            <a:pPr>
              <a:defRPr/>
            </a:pPr>
            <a:fld id="{3B16354E-6974-4833-AB87-3220A0835E8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7675800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ts val="6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ts val="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2pPr>
    <a:lvl3pPr marL="914400" algn="l" rtl="0" eaLnBrk="0" fontAlgn="base" hangingPunct="0">
      <a:spcBef>
        <a:spcPts val="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3pPr>
    <a:lvl4pPr marL="1371600" algn="l" rtl="0" eaLnBrk="0" fontAlgn="base" hangingPunct="0">
      <a:spcBef>
        <a:spcPts val="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4pPr>
    <a:lvl5pPr marL="1828800" algn="l" rtl="0" eaLnBrk="0" fontAlgn="base" hangingPunct="0">
      <a:spcBef>
        <a:spcPts val="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semver.org/" TargetMode="External"/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CMSIS-Packs can contain: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GB" dirty="0"/>
              <a:t>Source code, header files, and software libraries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GB" dirty="0"/>
              <a:t>Documentation, license grants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GB" dirty="0"/>
              <a:t>Source code templates and pre-built examples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GB" dirty="0"/>
              <a:t>Device parameters along with </a:t>
            </a:r>
            <a:r>
              <a:rPr lang="en-GB" dirty="0" err="1"/>
              <a:t>startup</a:t>
            </a:r>
            <a:r>
              <a:rPr lang="en-GB" dirty="0"/>
              <a:t> code and programming algorithms</a:t>
            </a:r>
          </a:p>
          <a:p>
            <a:endParaRPr lang="en-GB" dirty="0"/>
          </a:p>
          <a:p>
            <a:r>
              <a:rPr lang="en-GB" dirty="0"/>
              <a:t>CMSIS-Pack version specification is inspired by the </a:t>
            </a:r>
            <a:r>
              <a:rPr lang="en-GB" dirty="0">
                <a:hlinkClick r:id="rId3"/>
              </a:rPr>
              <a:t>Semantic Versioning 2.0.0</a:t>
            </a:r>
            <a:r>
              <a:rPr lang="en-GB" dirty="0"/>
              <a:t>. Under this scheme, version numbers and the way they are incremented convey a meaning about the underlying content quality and the significance of changes from one version to the next. A version consists of 3 mandatory and 2 optional sections:</a:t>
            </a:r>
          </a:p>
          <a:p>
            <a:r>
              <a:rPr lang="en-GB" dirty="0"/>
              <a:t>MAJOR.MINOR.PATCH[-Pre Release][+Build Metadata]</a:t>
            </a:r>
          </a:p>
          <a:p>
            <a:endParaRPr lang="en-GB" dirty="0"/>
          </a:p>
          <a:p>
            <a:r>
              <a:rPr lang="en-US" dirty="0"/>
              <a:t>Software components always have some dependency on the underlying hardware and the toolchain they are built with</a:t>
            </a:r>
          </a:p>
          <a:p>
            <a:r>
              <a:rPr lang="en-US" dirty="0"/>
              <a:t>The pack mechanisms help to retarget components</a:t>
            </a:r>
          </a:p>
          <a:p>
            <a:r>
              <a:rPr lang="en-US" dirty="0"/>
              <a:t>Conditions allow to check the environment (device, toolchain, board) in which the components are used</a:t>
            </a:r>
          </a:p>
          <a:p>
            <a:endParaRPr lang="en-GB" dirty="0"/>
          </a:p>
          <a:p>
            <a:pPr marL="0" lvl="0" indent="0">
              <a:buFont typeface="Arial" panose="020B0604020202020204" pitchFamily="34" charset="0"/>
              <a:buNone/>
            </a:pPr>
            <a:endParaRPr lang="en-GB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B16354E-6974-4833-AB87-3220A0835E84}" type="slidenum">
              <a:rPr lang="en-US" altLang="en-US" smtClean="0"/>
              <a:pPr>
                <a:defRPr/>
              </a:pPr>
              <a:t>1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3709337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B9C028DD-4C71-4581-B7DE-643AB730A07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98D8C626-C8A0-4BE9-B6C6-9AFB55F9B498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E1524B8-EBD2-4A2F-B099-BE8C86DB359E}"/>
              </a:ext>
            </a:extLst>
          </p:cNvPr>
          <p:cNvSpPr txBox="1"/>
          <p:nvPr/>
        </p:nvSpPr>
        <p:spPr>
          <a:xfrm>
            <a:off x="3884608" y="8685208"/>
            <a:ext cx="2971800" cy="458791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b" anchorCtr="0" compatLnSpc="1">
            <a:noAutofit/>
          </a:bodyPr>
          <a:lstStyle/>
          <a:p>
            <a: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C5893901-9382-41B0-8D96-B7D28CAFB3A1}" type="slidenum">
              <a:t>21</a:t>
            </a:fld>
            <a:endParaRPr lang="en-US" sz="1200" b="0" i="0" u="none" strike="noStrike" kern="1200" cap="none" spc="0" baseline="0">
              <a:solidFill>
                <a:srgbClr val="000000"/>
              </a:solidFill>
              <a:uFillTx/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155586005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7939B18D-1A2F-4683-961E-6AC6453A13A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0452AEA7-763B-4E84-B998-25D50E2486A0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72A4C86-3C7F-46D0-AF70-C160275B9F88}"/>
              </a:ext>
            </a:extLst>
          </p:cNvPr>
          <p:cNvSpPr txBox="1"/>
          <p:nvPr/>
        </p:nvSpPr>
        <p:spPr>
          <a:xfrm>
            <a:off x="3884608" y="8685208"/>
            <a:ext cx="2971800" cy="458791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b" anchorCtr="0" compatLnSpc="1">
            <a:noAutofit/>
          </a:bodyPr>
          <a:lstStyle/>
          <a:p>
            <a: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BAFAAA8F-F9C9-43E2-9B70-C6CBC22F8698}" type="slidenum">
              <a:t>22</a:t>
            </a:fld>
            <a:endParaRPr lang="en-US" sz="1200" b="0" i="0" u="none" strike="noStrike" kern="1200" cap="none" spc="0" baseline="0">
              <a:solidFill>
                <a:srgbClr val="000000"/>
              </a:solidFill>
              <a:uFillTx/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121219236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4108DDF9-E5B1-4239-837B-BD1A9A4ABF6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616BB3AF-BEE5-4CA3-B47D-215D25F277DB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5A144EB-32CB-453A-A17D-3070A05816AE}"/>
              </a:ext>
            </a:extLst>
          </p:cNvPr>
          <p:cNvSpPr txBox="1"/>
          <p:nvPr/>
        </p:nvSpPr>
        <p:spPr>
          <a:xfrm>
            <a:off x="3884608" y="8685208"/>
            <a:ext cx="2971800" cy="458791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b" anchorCtr="0" compatLnSpc="1">
            <a:noAutofit/>
          </a:bodyPr>
          <a:lstStyle/>
          <a:p>
            <a: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4C347A1D-A739-4FCE-878E-B8A916344297}" type="slidenum">
              <a:t>23</a:t>
            </a:fld>
            <a:endParaRPr lang="en-US" sz="1200" b="0" i="0" u="none" strike="noStrike" kern="1200" cap="none" spc="0" baseline="0">
              <a:solidFill>
                <a:srgbClr val="000000"/>
              </a:solidFill>
              <a:uFillTx/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228611384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Requires you to think about the API of the software component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B16354E-6974-4833-AB87-3220A0835E84}" type="slidenum">
              <a:rPr lang="en-US" altLang="en-US" smtClean="0"/>
              <a:pPr>
                <a:defRPr/>
              </a:pPr>
              <a:t>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2818572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Requires you to think about the API of the software component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B16354E-6974-4833-AB87-3220A0835E84}" type="slidenum">
              <a:rPr lang="en-US" altLang="en-US" smtClean="0"/>
              <a:pPr>
                <a:defRPr/>
              </a:pPr>
              <a:t>3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5309931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Requires you to think about the API of the software component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B16354E-6974-4833-AB87-3220A0835E84}" type="slidenum">
              <a:rPr lang="en-US" altLang="en-US" smtClean="0"/>
              <a:pPr>
                <a:defRPr/>
              </a:pPr>
              <a:t>4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456647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B16354E-6974-4833-AB87-3220A0835E84}" type="slidenum">
              <a:rPr lang="en-US" altLang="en-US" smtClean="0"/>
              <a:pPr>
                <a:defRPr/>
              </a:pPr>
              <a:t>6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871254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Requires you to think about the API of the software component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B16354E-6974-4833-AB87-3220A0835E84}" type="slidenum">
              <a:rPr lang="en-US" altLang="en-US" smtClean="0"/>
              <a:pPr>
                <a:defRPr/>
              </a:pPr>
              <a:t>7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4556360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B16354E-6974-4833-AB87-3220A0835E84}" type="slidenum">
              <a:rPr lang="en-US" altLang="en-US" smtClean="0"/>
              <a:pPr>
                <a:defRPr/>
              </a:pPr>
              <a:t>9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8418936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B16354E-6974-4833-AB87-3220A0835E84}" type="slidenum">
              <a:rPr lang="en-US" altLang="en-US" smtClean="0"/>
              <a:pPr>
                <a:defRPr/>
              </a:pPr>
              <a:t>10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1960761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387BE834-EF8F-498C-94CC-CE6B43AEC6D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6E582C47-C21F-42CC-9DB7-81D38D1D25EC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2F73FB0-0B6F-46C9-914B-7EB3BDF5F31A}"/>
              </a:ext>
            </a:extLst>
          </p:cNvPr>
          <p:cNvSpPr txBox="1"/>
          <p:nvPr/>
        </p:nvSpPr>
        <p:spPr>
          <a:xfrm>
            <a:off x="3884608" y="8685208"/>
            <a:ext cx="2971800" cy="458791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b" anchorCtr="0" compatLnSpc="1">
            <a:noAutofit/>
          </a:bodyPr>
          <a:lstStyle/>
          <a:p>
            <a: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10446069-A785-4036-9025-BE98535FDEDC}" type="slidenum">
              <a:t>20</a:t>
            </a:fld>
            <a:endParaRPr lang="en-US" sz="1200" b="0" i="0" u="none" strike="noStrike" kern="1200" cap="none" spc="0" baseline="0">
              <a:solidFill>
                <a:srgbClr val="000000"/>
              </a:solidFill>
              <a:uFillTx/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41420003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D848DF0-097D-4560-9447-592EE2B146F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367"/>
          <a:stretch>
            <a:fillRect/>
          </a:stretch>
        </p:blipFill>
        <p:spPr bwMode="auto">
          <a:xfrm>
            <a:off x="0" y="0"/>
            <a:ext cx="1225232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Subtitle 2">
            <a:extLst>
              <a:ext uri="{FF2B5EF4-FFF2-40B4-BE49-F238E27FC236}">
                <a16:creationId xmlns:a16="http://schemas.microsoft.com/office/drawing/2014/main" id="{358EDEA1-0DE3-4FC1-BD43-3AA9652E3E3A}"/>
              </a:ext>
            </a:extLst>
          </p:cNvPr>
          <p:cNvSpPr txBox="1">
            <a:spLocks/>
          </p:cNvSpPr>
          <p:nvPr userDrawn="1"/>
        </p:nvSpPr>
        <p:spPr bwMode="auto">
          <a:xfrm>
            <a:off x="5016500" y="1374775"/>
            <a:ext cx="6307138" cy="741363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>
            <a:lvl1pPr marL="342900" indent="-342900"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lvl="1" algn="r" eaLnBrk="1" hangingPunct="1">
              <a:lnSpc>
                <a:spcPct val="104000"/>
              </a:lnSpc>
              <a:buFont typeface="Arial" charset="0"/>
              <a:buNone/>
              <a:defRPr/>
            </a:pPr>
            <a:endParaRPr lang="en-GB" sz="1600">
              <a:solidFill>
                <a:srgbClr val="7F7F7F"/>
              </a:solidFill>
              <a:cs typeface="ＭＳ Ｐゴシック" charset="0"/>
            </a:endParaRPr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FE9339E2-6786-4585-B68E-B160A16B524C}"/>
              </a:ext>
            </a:extLst>
          </p:cNvPr>
          <p:cNvSpPr txBox="1">
            <a:spLocks/>
          </p:cNvSpPr>
          <p:nvPr userDrawn="1"/>
        </p:nvSpPr>
        <p:spPr bwMode="auto">
          <a:xfrm>
            <a:off x="5016500" y="1952625"/>
            <a:ext cx="6307138" cy="741363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>
            <a:lvl1pPr marL="342900" indent="-342900"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lvl="1" algn="r" eaLnBrk="1" hangingPunct="1">
              <a:lnSpc>
                <a:spcPct val="104000"/>
              </a:lnSpc>
              <a:buFont typeface="Arial" charset="0"/>
              <a:buNone/>
              <a:defRPr/>
            </a:pPr>
            <a:endParaRPr lang="en-GB" sz="1600">
              <a:solidFill>
                <a:schemeClr val="bg1"/>
              </a:solidFill>
              <a:cs typeface="ＭＳ Ｐゴシック" charset="0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08B2A1FB-5F08-4983-827C-7406A849E900}"/>
              </a:ext>
            </a:extLst>
          </p:cNvPr>
          <p:cNvSpPr/>
          <p:nvPr userDrawn="1"/>
        </p:nvSpPr>
        <p:spPr>
          <a:xfrm>
            <a:off x="3413126" y="4835525"/>
            <a:ext cx="3828922" cy="952500"/>
          </a:xfrm>
          <a:prstGeom prst="rect">
            <a:avLst/>
          </a:prstGeom>
          <a:solidFill>
            <a:schemeClr val="accent3">
              <a:alpha val="7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srgbClr val="FFFFFF"/>
              </a:solidFill>
              <a:ea typeface="ＭＳ Ｐゴシック" charset="0"/>
              <a:cs typeface="ＭＳ Ｐゴシック" charset="0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2A4BEA0D-7E19-4ECC-A868-BDD295C3C5AD}"/>
              </a:ext>
            </a:extLst>
          </p:cNvPr>
          <p:cNvSpPr/>
          <p:nvPr userDrawn="1"/>
        </p:nvSpPr>
        <p:spPr>
          <a:xfrm rot="5400000">
            <a:off x="9135998" y="3897249"/>
            <a:ext cx="955675" cy="4743577"/>
          </a:xfrm>
          <a:prstGeom prst="rect">
            <a:avLst/>
          </a:prstGeom>
          <a:solidFill>
            <a:schemeClr val="accent1">
              <a:alpha val="5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srgbClr val="FFFFFF"/>
              </a:solidFill>
              <a:ea typeface="ＭＳ Ｐゴシック" charset="0"/>
              <a:cs typeface="ＭＳ Ｐゴシック" charset="0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4A52877D-AFFE-4F87-98A7-0F60ACE3A468}"/>
              </a:ext>
            </a:extLst>
          </p:cNvPr>
          <p:cNvSpPr/>
          <p:nvPr userDrawn="1"/>
        </p:nvSpPr>
        <p:spPr>
          <a:xfrm rot="5400000">
            <a:off x="7239000" y="73026"/>
            <a:ext cx="3798887" cy="5726112"/>
          </a:xfrm>
          <a:prstGeom prst="rect">
            <a:avLst/>
          </a:prstGeom>
          <a:solidFill>
            <a:schemeClr val="accent5">
              <a:alpha val="6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srgbClr val="FFFFFF"/>
              </a:solidFill>
              <a:ea typeface="ＭＳ Ｐゴシック" charset="0"/>
              <a:cs typeface="ＭＳ Ｐゴシック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9BE22F3-8447-4280-A964-8A2DE5DCE00A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2874625" y="2667000"/>
            <a:ext cx="0" cy="296863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>
              <a:lnSpc>
                <a:spcPct val="90000"/>
              </a:lnSpc>
              <a:spcAft>
                <a:spcPts val="600"/>
              </a:spcAft>
              <a:buFont typeface="Arial" charset="0"/>
              <a:buNone/>
              <a:defRPr/>
            </a:pPr>
            <a:endParaRPr lang="en-US" sz="2100">
              <a:solidFill>
                <a:schemeClr val="tx2"/>
              </a:solidFill>
            </a:endParaRPr>
          </a:p>
        </p:txBody>
      </p:sp>
      <p:pic>
        <p:nvPicPr>
          <p:cNvPr id="16" name="Picture 16">
            <a:extLst>
              <a:ext uri="{FF2B5EF4-FFF2-40B4-BE49-F238E27FC236}">
                <a16:creationId xmlns:a16="http://schemas.microsoft.com/office/drawing/2014/main" id="{DF830758-099E-403E-BA65-CFA5270CF82D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4875" y="1206500"/>
            <a:ext cx="2239963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14">
            <a:extLst>
              <a:ext uri="{FF2B5EF4-FFF2-40B4-BE49-F238E27FC236}">
                <a16:creationId xmlns:a16="http://schemas.microsoft.com/office/drawing/2014/main" id="{1F8231B9-154D-4155-9D0E-202BE47E2A46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9707" y="0"/>
            <a:ext cx="12161838" cy="6950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>
                    <a:alpha val="56862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" name="Text Placeholder 28"/>
          <p:cNvSpPr>
            <a:spLocks noGrp="1"/>
          </p:cNvSpPr>
          <p:nvPr>
            <p:ph type="body" sz="quarter" idx="12" hasCustomPrompt="1"/>
          </p:nvPr>
        </p:nvSpPr>
        <p:spPr>
          <a:xfrm>
            <a:off x="7426906" y="5958086"/>
            <a:ext cx="4264272" cy="295077"/>
          </a:xfrm>
        </p:spPr>
        <p:txBody>
          <a:bodyPr/>
          <a:lstStyle>
            <a:lvl1pPr algn="r">
              <a:spcAft>
                <a:spcPts val="600"/>
              </a:spcAft>
              <a:defRPr sz="20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Author Name</a:t>
            </a:r>
          </a:p>
        </p:txBody>
      </p:sp>
      <p:sp>
        <p:nvSpPr>
          <p:cNvPr id="22" name="Text Placeholder 28"/>
          <p:cNvSpPr>
            <a:spLocks noGrp="1"/>
          </p:cNvSpPr>
          <p:nvPr>
            <p:ph type="body" sz="quarter" idx="13" hasCustomPrompt="1"/>
          </p:nvPr>
        </p:nvSpPr>
        <p:spPr>
          <a:xfrm>
            <a:off x="7426906" y="6267966"/>
            <a:ext cx="4264272" cy="301109"/>
          </a:xfrm>
        </p:spPr>
        <p:txBody>
          <a:bodyPr/>
          <a:lstStyle>
            <a:lvl1pPr algn="r">
              <a:spcAft>
                <a:spcPts val="600"/>
              </a:spcAft>
              <a:defRPr sz="20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Date</a:t>
            </a:r>
          </a:p>
        </p:txBody>
      </p:sp>
      <p:sp>
        <p:nvSpPr>
          <p:cNvPr id="26" name="Title 1"/>
          <p:cNvSpPr>
            <a:spLocks noGrp="1"/>
          </p:cNvSpPr>
          <p:nvPr>
            <p:ph type="title"/>
          </p:nvPr>
        </p:nvSpPr>
        <p:spPr>
          <a:xfrm>
            <a:off x="6649606" y="2071010"/>
            <a:ext cx="5045507" cy="1556425"/>
          </a:xfrm>
        </p:spPr>
        <p:txBody>
          <a:bodyPr anchor="ctr" anchorCtr="0"/>
          <a:lstStyle>
            <a:lvl1pPr algn="r">
              <a:lnSpc>
                <a:spcPct val="85000"/>
              </a:lnSpc>
              <a:defRPr sz="5500" b="0" spc="-100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8" name="Text Placeholder 3"/>
          <p:cNvSpPr>
            <a:spLocks noGrp="1"/>
          </p:cNvSpPr>
          <p:nvPr>
            <p:ph type="body" sz="quarter" idx="14"/>
          </p:nvPr>
        </p:nvSpPr>
        <p:spPr>
          <a:xfrm>
            <a:off x="7426906" y="1652709"/>
            <a:ext cx="4268207" cy="289871"/>
          </a:xfrm>
        </p:spPr>
        <p:txBody>
          <a:bodyPr/>
          <a:lstStyle>
            <a:lvl1pPr marL="0" indent="0" algn="r">
              <a:buNone/>
              <a:defRPr sz="24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0" name="Subtitle 2"/>
          <p:cNvSpPr>
            <a:spLocks noGrp="1"/>
          </p:cNvSpPr>
          <p:nvPr>
            <p:ph type="subTitle" idx="1"/>
          </p:nvPr>
        </p:nvSpPr>
        <p:spPr>
          <a:xfrm>
            <a:off x="6654335" y="3590524"/>
            <a:ext cx="5040778" cy="739253"/>
          </a:xfrm>
        </p:spPr>
        <p:txBody>
          <a:bodyPr/>
          <a:lstStyle>
            <a:lvl1pPr marL="0" marR="0" indent="0" algn="r" defTabSz="914400" rtl="0" eaLnBrk="1" fontAlgn="auto" latinLnBrk="0" hangingPunct="1">
              <a:lnSpc>
                <a:spcPct val="104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None/>
              <a:tabLst/>
              <a:defRPr sz="2400">
                <a:solidFill>
                  <a:schemeClr val="bg1"/>
                </a:solidFill>
              </a:defRPr>
            </a:lvl1pPr>
            <a:lvl2pPr marL="457200" marR="0" indent="0" algn="r" defTabSz="914400" rtl="0" eaLnBrk="1" fontAlgn="auto" latinLnBrk="0" hangingPunct="1">
              <a:lnSpc>
                <a:spcPct val="104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None/>
              <a:tabLst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lvl="0"/>
            <a:r>
              <a:rPr lang="en-US"/>
              <a:t>Click to edit Master subtitle style</a:t>
            </a:r>
            <a:endParaRPr lang="en-GB" dirty="0"/>
          </a:p>
        </p:txBody>
      </p:sp>
      <p:sp>
        <p:nvSpPr>
          <p:cNvPr id="17" name="TextBox 20"/>
          <p:cNvSpPr txBox="1">
            <a:spLocks noChangeArrowheads="1"/>
          </p:cNvSpPr>
          <p:nvPr userDrawn="1"/>
        </p:nvSpPr>
        <p:spPr bwMode="auto">
          <a:xfrm>
            <a:off x="804863" y="6430963"/>
            <a:ext cx="8350250" cy="138112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9pPr>
          </a:lstStyle>
          <a:p>
            <a:pPr eaLnBrk="1" hangingPunct="1">
              <a:lnSpc>
                <a:spcPct val="90000"/>
              </a:lnSpc>
              <a:spcAft>
                <a:spcPts val="600"/>
              </a:spcAft>
              <a:buFont typeface="Arial" charset="0"/>
              <a:buNone/>
              <a:defRPr/>
            </a:pPr>
            <a:r>
              <a:rPr lang="en-US" altLang="en-US" sz="1000" dirty="0">
                <a:solidFill>
                  <a:schemeClr val="bg1"/>
                </a:solidFill>
              </a:rPr>
              <a:t>© 2018 Arm Limited </a:t>
            </a:r>
          </a:p>
        </p:txBody>
      </p:sp>
    </p:spTree>
    <p:extLst>
      <p:ext uri="{BB962C8B-B14F-4D97-AF65-F5344CB8AC3E}">
        <p14:creationId xmlns:p14="http://schemas.microsoft.com/office/powerpoint/2010/main" val="20618328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olumn slide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6">
            <a:extLst>
              <a:ext uri="{FF2B5EF4-FFF2-40B4-BE49-F238E27FC236}">
                <a16:creationId xmlns:a16="http://schemas.microsoft.com/office/drawing/2014/main" id="{68E74E5E-FCF5-49A9-B64D-DF3149C4A4D3}"/>
              </a:ext>
            </a:extLst>
          </p:cNvPr>
          <p:cNvGrpSpPr>
            <a:grpSpLocks/>
          </p:cNvGrpSpPr>
          <p:nvPr userDrawn="1"/>
        </p:nvGrpSpPr>
        <p:grpSpPr bwMode="auto">
          <a:xfrm>
            <a:off x="4148138" y="1754188"/>
            <a:ext cx="3903662" cy="4305300"/>
            <a:chOff x="3706307" y="1883391"/>
            <a:chExt cx="3803176" cy="4472959"/>
          </a:xfrm>
        </p:grpSpPr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E9795D2F-D322-4144-8DA8-55D6A2942740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3706307" y="1883391"/>
              <a:ext cx="0" cy="4472959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0B4D2EAD-40A5-4C0B-900F-916EB19FF748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7509483" y="1883391"/>
              <a:ext cx="0" cy="4472959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4" name="Text Placeholder 43"/>
          <p:cNvSpPr>
            <a:spLocks noGrp="1"/>
          </p:cNvSpPr>
          <p:nvPr>
            <p:ph type="body" sz="quarter" idx="13"/>
          </p:nvPr>
        </p:nvSpPr>
        <p:spPr>
          <a:xfrm>
            <a:off x="492125" y="1040826"/>
            <a:ext cx="11180763" cy="344488"/>
          </a:xfrm>
        </p:spPr>
        <p:txBody>
          <a:bodyPr/>
          <a:lstStyle>
            <a:lvl1pPr marL="0" indent="0">
              <a:buNone/>
              <a:defRPr lang="en-US" sz="2400" dirty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Text Placeholder 2"/>
          <p:cNvSpPr>
            <a:spLocks noGrp="1"/>
          </p:cNvSpPr>
          <p:nvPr>
            <p:ph idx="1"/>
          </p:nvPr>
        </p:nvSpPr>
        <p:spPr>
          <a:xfrm>
            <a:off x="492789" y="2373786"/>
            <a:ext cx="3359281" cy="3605945"/>
          </a:xfrm>
          <a:prstGeom prst="rect">
            <a:avLst/>
          </a:prstGeom>
        </p:spPr>
        <p:txBody>
          <a:bodyPr/>
          <a:lstStyle>
            <a:lvl1pPr marL="342900" indent="-34290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Font typeface="Arial" charset="0"/>
              <a:buChar char="•"/>
              <a:defRPr/>
            </a:lvl1pPr>
            <a:lvl2pPr marL="581343">
              <a:lnSpc>
                <a:spcPct val="100000"/>
              </a:lnSpc>
              <a:spcAft>
                <a:spcPts val="0"/>
              </a:spcAft>
              <a:buClr>
                <a:schemeClr val="accent1"/>
              </a:buClr>
              <a:defRPr>
                <a:solidFill>
                  <a:srgbClr val="383838"/>
                </a:solidFill>
              </a:defRPr>
            </a:lvl2pPr>
            <a:lvl3pPr>
              <a:defRPr>
                <a:solidFill>
                  <a:srgbClr val="383838"/>
                </a:solidFill>
              </a:defRPr>
            </a:lvl3pPr>
            <a:lvl4pPr>
              <a:defRPr>
                <a:solidFill>
                  <a:srgbClr val="383838"/>
                </a:solidFill>
              </a:defRPr>
            </a:lvl4pPr>
            <a:lvl5pPr>
              <a:defRPr>
                <a:solidFill>
                  <a:srgbClr val="383838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00" name="Text Placeholder 131"/>
          <p:cNvSpPr>
            <a:spLocks noGrp="1"/>
          </p:cNvSpPr>
          <p:nvPr>
            <p:ph type="body" sz="quarter" idx="16"/>
          </p:nvPr>
        </p:nvSpPr>
        <p:spPr>
          <a:xfrm>
            <a:off x="492125" y="1611050"/>
            <a:ext cx="3359945" cy="560696"/>
          </a:xfrm>
        </p:spPr>
        <p:txBody>
          <a:bodyPr anchor="b" anchorCtr="0"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SzTx/>
              <a:buFont typeface="Arial" panose="020B0604020202020204" pitchFamily="34" charset="0"/>
              <a:buNone/>
              <a:tabLst/>
              <a:defRPr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3" name="Text Placeholder 2"/>
          <p:cNvSpPr>
            <a:spLocks noGrp="1"/>
          </p:cNvSpPr>
          <p:nvPr>
            <p:ph idx="17"/>
          </p:nvPr>
        </p:nvSpPr>
        <p:spPr>
          <a:xfrm>
            <a:off x="4444207" y="2373786"/>
            <a:ext cx="3359281" cy="3605945"/>
          </a:xfrm>
          <a:prstGeom prst="rect">
            <a:avLst/>
          </a:prstGeom>
        </p:spPr>
        <p:txBody>
          <a:bodyPr/>
          <a:lstStyle>
            <a:lvl1pPr marL="342900" indent="-34290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Font typeface="Arial" charset="0"/>
              <a:buChar char="•"/>
              <a:defRPr/>
            </a:lvl1pPr>
            <a:lvl2pPr marL="581343">
              <a:lnSpc>
                <a:spcPct val="100000"/>
              </a:lnSpc>
              <a:spcAft>
                <a:spcPts val="0"/>
              </a:spcAft>
              <a:buClr>
                <a:schemeClr val="accent1"/>
              </a:buClr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4" name="Text Placeholder 2"/>
          <p:cNvSpPr>
            <a:spLocks noGrp="1"/>
          </p:cNvSpPr>
          <p:nvPr>
            <p:ph idx="18"/>
          </p:nvPr>
        </p:nvSpPr>
        <p:spPr>
          <a:xfrm>
            <a:off x="8300113" y="2373786"/>
            <a:ext cx="3359281" cy="3605945"/>
          </a:xfrm>
          <a:prstGeom prst="rect">
            <a:avLst/>
          </a:prstGeom>
        </p:spPr>
        <p:txBody>
          <a:bodyPr/>
          <a:lstStyle>
            <a:lvl1pPr marL="342900" indent="-34290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Font typeface="Arial" charset="0"/>
              <a:buChar char="•"/>
              <a:defRPr/>
            </a:lvl1pPr>
            <a:lvl2pPr marL="581343">
              <a:lnSpc>
                <a:spcPct val="100000"/>
              </a:lnSpc>
              <a:spcAft>
                <a:spcPts val="0"/>
              </a:spcAft>
              <a:buClr>
                <a:schemeClr val="accent1"/>
              </a:buClr>
              <a:defRPr>
                <a:solidFill>
                  <a:srgbClr val="383838"/>
                </a:solidFill>
              </a:defRPr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5" name="Text Placeholder 131"/>
          <p:cNvSpPr>
            <a:spLocks noGrp="1"/>
          </p:cNvSpPr>
          <p:nvPr>
            <p:ph type="body" sz="quarter" idx="19"/>
          </p:nvPr>
        </p:nvSpPr>
        <p:spPr>
          <a:xfrm>
            <a:off x="4419997" y="1611050"/>
            <a:ext cx="3359945" cy="560696"/>
          </a:xfrm>
        </p:spPr>
        <p:txBody>
          <a:bodyPr anchor="b" anchorCtr="0"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SzTx/>
              <a:buFont typeface="Arial" panose="020B0604020202020204" pitchFamily="34" charset="0"/>
              <a:buNone/>
              <a:tabLst/>
              <a:defRPr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6" name="Text Placeholder 131"/>
          <p:cNvSpPr>
            <a:spLocks noGrp="1"/>
          </p:cNvSpPr>
          <p:nvPr>
            <p:ph type="body" sz="quarter" idx="20"/>
          </p:nvPr>
        </p:nvSpPr>
        <p:spPr>
          <a:xfrm>
            <a:off x="8299449" y="1611050"/>
            <a:ext cx="3359945" cy="560696"/>
          </a:xfrm>
        </p:spPr>
        <p:txBody>
          <a:bodyPr anchor="b" anchorCtr="0"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SzTx/>
              <a:buFont typeface="Arial" panose="020B0604020202020204" pitchFamily="34" charset="0"/>
              <a:buNone/>
              <a:tabLst/>
              <a:defRPr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2000077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olumn slide with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6">
            <a:extLst>
              <a:ext uri="{FF2B5EF4-FFF2-40B4-BE49-F238E27FC236}">
                <a16:creationId xmlns:a16="http://schemas.microsoft.com/office/drawing/2014/main" id="{53D234CD-759F-4F63-8BAE-5EF83F4A80C7}"/>
              </a:ext>
            </a:extLst>
          </p:cNvPr>
          <p:cNvGrpSpPr>
            <a:grpSpLocks/>
          </p:cNvGrpSpPr>
          <p:nvPr userDrawn="1"/>
        </p:nvGrpSpPr>
        <p:grpSpPr bwMode="auto">
          <a:xfrm>
            <a:off x="4148138" y="1625600"/>
            <a:ext cx="3903662" cy="4305300"/>
            <a:chOff x="3706307" y="1883391"/>
            <a:chExt cx="3803176" cy="4472959"/>
          </a:xfrm>
        </p:grpSpPr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28285B74-8217-47D6-B1F9-41EF84375055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3706307" y="1883391"/>
              <a:ext cx="0" cy="4472959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D1DA9028-E80A-4D10-A238-5C9D08569859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7509483" y="1883391"/>
              <a:ext cx="0" cy="4472959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4" name="Text Placeholder 43"/>
          <p:cNvSpPr>
            <a:spLocks noGrp="1"/>
          </p:cNvSpPr>
          <p:nvPr>
            <p:ph type="body" sz="quarter" idx="13"/>
          </p:nvPr>
        </p:nvSpPr>
        <p:spPr>
          <a:xfrm>
            <a:off x="492125" y="1040826"/>
            <a:ext cx="11180763" cy="344488"/>
          </a:xfrm>
        </p:spPr>
        <p:txBody>
          <a:bodyPr/>
          <a:lstStyle>
            <a:lvl1pPr marL="0" indent="0">
              <a:buNone/>
              <a:defRPr lang="en-US" sz="240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8" name="Text Placeholder 131"/>
          <p:cNvSpPr>
            <a:spLocks noGrp="1"/>
          </p:cNvSpPr>
          <p:nvPr>
            <p:ph type="body" sz="quarter" idx="16"/>
          </p:nvPr>
        </p:nvSpPr>
        <p:spPr>
          <a:xfrm>
            <a:off x="492125" y="1562924"/>
            <a:ext cx="3359945" cy="560696"/>
          </a:xfrm>
        </p:spPr>
        <p:txBody>
          <a:bodyPr anchor="b" anchorCtr="0"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SzTx/>
              <a:buFont typeface="Arial" panose="020B0604020202020204" pitchFamily="34" charset="0"/>
              <a:buNone/>
              <a:tabLst/>
              <a:defRPr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9" name="Text Placeholder 131"/>
          <p:cNvSpPr>
            <a:spLocks noGrp="1"/>
          </p:cNvSpPr>
          <p:nvPr>
            <p:ph type="body" sz="quarter" idx="17"/>
          </p:nvPr>
        </p:nvSpPr>
        <p:spPr>
          <a:xfrm>
            <a:off x="4416027" y="1569937"/>
            <a:ext cx="3359945" cy="560696"/>
          </a:xfrm>
        </p:spPr>
        <p:txBody>
          <a:bodyPr anchor="b" anchorCtr="0"/>
          <a:lstStyle>
            <a:lvl1pPr marL="0" indent="0">
              <a:buClr>
                <a:schemeClr val="accent1"/>
              </a:buClr>
              <a:buNone/>
              <a:defRPr lang="en-US" sz="2400" b="1" kern="1200" dirty="0" smtClean="0">
                <a:solidFill>
                  <a:schemeClr val="accent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0" name="Text Placeholder 131"/>
          <p:cNvSpPr>
            <a:spLocks noGrp="1"/>
          </p:cNvSpPr>
          <p:nvPr>
            <p:ph type="body" sz="quarter" idx="18"/>
          </p:nvPr>
        </p:nvSpPr>
        <p:spPr>
          <a:xfrm>
            <a:off x="8306264" y="1569937"/>
            <a:ext cx="3359945" cy="560696"/>
          </a:xfrm>
        </p:spPr>
        <p:txBody>
          <a:bodyPr anchor="b" anchorCtr="0"/>
          <a:lstStyle>
            <a:lvl1pPr marL="0" indent="0">
              <a:buClr>
                <a:schemeClr val="accent1"/>
              </a:buClr>
              <a:buNone/>
              <a:defRPr lang="en-US" sz="2400" b="1" kern="1200" dirty="0" smtClean="0">
                <a:solidFill>
                  <a:schemeClr val="accent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9"/>
          </p:nvPr>
        </p:nvSpPr>
        <p:spPr>
          <a:xfrm>
            <a:off x="492125" y="2323016"/>
            <a:ext cx="3359945" cy="3608590"/>
          </a:xfrm>
        </p:spPr>
        <p:txBody>
          <a:bodyPr/>
          <a:lstStyle>
            <a:lvl1pPr marL="342900" indent="-34290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Font typeface="Arial" charset="0"/>
              <a:buChar char="•"/>
              <a:defRPr/>
            </a:lvl1pPr>
            <a:lvl2pPr marL="581343">
              <a:lnSpc>
                <a:spcPct val="100000"/>
              </a:lnSpc>
              <a:spcAft>
                <a:spcPts val="0"/>
              </a:spcAft>
              <a:buClr>
                <a:schemeClr val="accent1"/>
              </a:buClr>
              <a:defRPr>
                <a:solidFill>
                  <a:srgbClr val="383838"/>
                </a:solidFill>
              </a:defRPr>
            </a:lvl2pPr>
            <a:lvl3pPr>
              <a:lnSpc>
                <a:spcPct val="100000"/>
              </a:lnSpc>
              <a:spcAft>
                <a:spcPts val="0"/>
              </a:spcAft>
              <a:buClr>
                <a:schemeClr val="accent1"/>
              </a:buClr>
              <a:defRPr>
                <a:solidFill>
                  <a:srgbClr val="383838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20"/>
          </p:nvPr>
        </p:nvSpPr>
        <p:spPr>
          <a:xfrm>
            <a:off x="4416027" y="2323016"/>
            <a:ext cx="3359548" cy="3608387"/>
          </a:xfrm>
        </p:spPr>
        <p:txBody>
          <a:bodyPr/>
          <a:lstStyle>
            <a:lvl1pPr marL="342900" indent="-34290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Font typeface="Arial" charset="0"/>
              <a:buChar char="•"/>
              <a:defRPr/>
            </a:lvl1pPr>
            <a:lvl2pPr marL="581343">
              <a:lnSpc>
                <a:spcPct val="100000"/>
              </a:lnSpc>
              <a:spcAft>
                <a:spcPts val="0"/>
              </a:spcAft>
              <a:buClr>
                <a:schemeClr val="accent1"/>
              </a:buClr>
              <a:defRPr>
                <a:solidFill>
                  <a:srgbClr val="383838"/>
                </a:solidFill>
              </a:defRPr>
            </a:lvl2pPr>
            <a:lvl3pPr>
              <a:lnSpc>
                <a:spcPct val="100000"/>
              </a:lnSpc>
              <a:spcAft>
                <a:spcPts val="0"/>
              </a:spcAft>
              <a:buClr>
                <a:schemeClr val="accent1"/>
              </a:buClr>
              <a:defRPr>
                <a:solidFill>
                  <a:srgbClr val="383838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21"/>
          </p:nvPr>
        </p:nvSpPr>
        <p:spPr>
          <a:xfrm>
            <a:off x="8306264" y="2323016"/>
            <a:ext cx="3360274" cy="3608387"/>
          </a:xfrm>
        </p:spPr>
        <p:txBody>
          <a:bodyPr/>
          <a:lstStyle>
            <a:lvl1pPr marL="342900" indent="-34290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Font typeface="Arial" charset="0"/>
              <a:buChar char="•"/>
              <a:defRPr/>
            </a:lvl1pPr>
            <a:lvl2pPr marL="581343">
              <a:lnSpc>
                <a:spcPct val="100000"/>
              </a:lnSpc>
              <a:spcAft>
                <a:spcPts val="0"/>
              </a:spcAft>
              <a:buClr>
                <a:schemeClr val="accent1"/>
              </a:buClr>
              <a:defRPr>
                <a:solidFill>
                  <a:srgbClr val="383838"/>
                </a:solidFill>
              </a:defRPr>
            </a:lvl2pPr>
            <a:lvl3pPr>
              <a:lnSpc>
                <a:spcPct val="100000"/>
              </a:lnSpc>
              <a:spcAft>
                <a:spcPts val="0"/>
              </a:spcAft>
              <a:buClr>
                <a:schemeClr val="accent1"/>
              </a:buClr>
              <a:defRPr>
                <a:solidFill>
                  <a:srgbClr val="383838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53718759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ol_narrow_w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D505B7A5-C1F7-41D3-815C-A3728D81DBDD}"/>
              </a:ext>
            </a:extLst>
          </p:cNvPr>
          <p:cNvCxnSpPr>
            <a:cxnSpLocks/>
          </p:cNvCxnSpPr>
          <p:nvPr userDrawn="1"/>
        </p:nvCxnSpPr>
        <p:spPr>
          <a:xfrm>
            <a:off x="8422188" y="1631313"/>
            <a:ext cx="0" cy="4086225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4" name="Text Placeholder 43"/>
          <p:cNvSpPr>
            <a:spLocks noGrp="1"/>
          </p:cNvSpPr>
          <p:nvPr>
            <p:ph type="body" sz="quarter" idx="13"/>
          </p:nvPr>
        </p:nvSpPr>
        <p:spPr>
          <a:xfrm>
            <a:off x="492125" y="1040826"/>
            <a:ext cx="11180763" cy="344488"/>
          </a:xfrm>
        </p:spPr>
        <p:txBody>
          <a:bodyPr/>
          <a:lstStyle>
            <a:lvl1pPr marL="0" indent="0">
              <a:buNone/>
              <a:defRPr lang="en-US" sz="2400" dirty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8" name="Text Placeholder 2"/>
          <p:cNvSpPr>
            <a:spLocks noGrp="1"/>
          </p:cNvSpPr>
          <p:nvPr>
            <p:ph idx="1"/>
          </p:nvPr>
        </p:nvSpPr>
        <p:spPr>
          <a:xfrm>
            <a:off x="8744533" y="1631112"/>
            <a:ext cx="2606011" cy="4086426"/>
          </a:xfrm>
          <a:prstGeom prst="rect">
            <a:avLst/>
          </a:prstGeom>
        </p:spPr>
        <p:txBody>
          <a:bodyPr/>
          <a:lstStyle>
            <a:lvl1pPr marL="342900" indent="-34290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Font typeface="Arial" charset="0"/>
              <a:buChar char="•"/>
              <a:defRPr/>
            </a:lvl1pPr>
            <a:lvl2pPr marL="581343">
              <a:lnSpc>
                <a:spcPct val="100000"/>
              </a:lnSpc>
              <a:spcAft>
                <a:spcPts val="0"/>
              </a:spcAft>
              <a:buClr>
                <a:schemeClr val="accent1"/>
              </a:buClr>
              <a:defRPr>
                <a:solidFill>
                  <a:srgbClr val="383838"/>
                </a:solidFill>
              </a:defRPr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7" name="Content Placeholder 3"/>
          <p:cNvSpPr>
            <a:spLocks noGrp="1"/>
          </p:cNvSpPr>
          <p:nvPr>
            <p:ph sz="quarter" idx="21"/>
          </p:nvPr>
        </p:nvSpPr>
        <p:spPr>
          <a:xfrm>
            <a:off x="496968" y="1857143"/>
            <a:ext cx="7602876" cy="3639531"/>
          </a:xfrm>
        </p:spPr>
        <p:txBody>
          <a:bodyPr/>
          <a:lstStyle>
            <a:lvl1pPr marL="342900" indent="-34290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Font typeface="Arial" charset="0"/>
              <a:buChar char="•"/>
              <a:defRPr/>
            </a:lvl1pPr>
            <a:lvl2pPr marL="581343">
              <a:lnSpc>
                <a:spcPct val="100000"/>
              </a:lnSpc>
              <a:spcAft>
                <a:spcPts val="0"/>
              </a:spcAft>
              <a:buClr>
                <a:schemeClr val="accent1"/>
              </a:buClr>
              <a:defRPr>
                <a:solidFill>
                  <a:srgbClr val="383838"/>
                </a:solidFill>
              </a:defRPr>
            </a:lvl2pPr>
            <a:lvl3pPr marL="947103">
              <a:lnSpc>
                <a:spcPct val="100000"/>
              </a:lnSpc>
              <a:spcAft>
                <a:spcPts val="0"/>
              </a:spcAft>
              <a:buClr>
                <a:schemeClr val="accent1"/>
              </a:buClr>
              <a:defRPr>
                <a:solidFill>
                  <a:srgbClr val="383838"/>
                </a:solidFill>
              </a:defRPr>
            </a:lvl3pPr>
            <a:lvl4pPr marL="1293178" indent="-173038">
              <a:lnSpc>
                <a:spcPct val="100000"/>
              </a:lnSpc>
              <a:spcAft>
                <a:spcPts val="0"/>
              </a:spcAft>
              <a:buClr>
                <a:schemeClr val="accent1"/>
              </a:buClr>
              <a:buFont typeface="Arial" charset="0"/>
              <a:buChar char="•"/>
              <a:defRPr>
                <a:solidFill>
                  <a:srgbClr val="383838"/>
                </a:solidFill>
              </a:defRPr>
            </a:lvl4pPr>
            <a:lvl5pPr marL="1518603">
              <a:lnSpc>
                <a:spcPct val="100000"/>
              </a:lnSpc>
              <a:spcAft>
                <a:spcPts val="0"/>
              </a:spcAft>
              <a:buClr>
                <a:schemeClr val="accent1"/>
              </a:buClr>
              <a:defRPr>
                <a:solidFill>
                  <a:srgbClr val="383838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299917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3 column slide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0C41881F-8B1A-4F78-926D-54E8F515C458}"/>
              </a:ext>
            </a:extLst>
          </p:cNvPr>
          <p:cNvCxnSpPr>
            <a:cxnSpLocks/>
          </p:cNvCxnSpPr>
          <p:nvPr userDrawn="1"/>
        </p:nvCxnSpPr>
        <p:spPr>
          <a:xfrm>
            <a:off x="8932863" y="1746250"/>
            <a:ext cx="0" cy="4086225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4" name="Text Placeholder 43"/>
          <p:cNvSpPr>
            <a:spLocks noGrp="1"/>
          </p:cNvSpPr>
          <p:nvPr>
            <p:ph type="body" sz="quarter" idx="13"/>
          </p:nvPr>
        </p:nvSpPr>
        <p:spPr>
          <a:xfrm>
            <a:off x="492125" y="1040826"/>
            <a:ext cx="11180763" cy="344488"/>
          </a:xfrm>
        </p:spPr>
        <p:txBody>
          <a:bodyPr/>
          <a:lstStyle>
            <a:lvl1pPr marL="0" indent="0">
              <a:buNone/>
              <a:defRPr lang="en-US" sz="240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15"/>
          </p:nvPr>
        </p:nvSpPr>
        <p:spPr>
          <a:xfrm>
            <a:off x="9037638" y="1746560"/>
            <a:ext cx="2635250" cy="4086428"/>
          </a:xfrm>
        </p:spPr>
        <p:txBody>
          <a:bodyPr/>
          <a:lstStyle>
            <a:lvl1pPr marL="342900" indent="-34290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Font typeface="Arial" charset="0"/>
              <a:buChar char="•"/>
              <a:defRPr/>
            </a:lvl1pPr>
            <a:lvl2pPr marL="581343">
              <a:lnSpc>
                <a:spcPct val="100000"/>
              </a:lnSpc>
              <a:spcAft>
                <a:spcPts val="0"/>
              </a:spcAft>
              <a:buClr>
                <a:schemeClr val="accent1"/>
              </a:buClr>
              <a:defRPr>
                <a:solidFill>
                  <a:srgbClr val="383838"/>
                </a:solidFill>
              </a:defRPr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8" name="Content Placeholder 3"/>
          <p:cNvSpPr>
            <a:spLocks noGrp="1"/>
          </p:cNvSpPr>
          <p:nvPr>
            <p:ph sz="quarter" idx="21"/>
          </p:nvPr>
        </p:nvSpPr>
        <p:spPr>
          <a:xfrm>
            <a:off x="492125" y="1746250"/>
            <a:ext cx="8335964" cy="4086225"/>
          </a:xfrm>
        </p:spPr>
        <p:txBody>
          <a:bodyPr/>
          <a:lstStyle>
            <a:lvl1pPr marL="342900" indent="-34290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Font typeface="Arial" charset="0"/>
              <a:buChar char="•"/>
              <a:defRPr/>
            </a:lvl1pPr>
            <a:lvl2pPr marL="581343">
              <a:lnSpc>
                <a:spcPct val="100000"/>
              </a:lnSpc>
              <a:spcAft>
                <a:spcPts val="0"/>
              </a:spcAft>
              <a:buClr>
                <a:schemeClr val="accent1"/>
              </a:buClr>
              <a:defRPr>
                <a:solidFill>
                  <a:srgbClr val="383838"/>
                </a:solidFill>
              </a:defRPr>
            </a:lvl2pPr>
            <a:lvl3pPr marL="947103">
              <a:lnSpc>
                <a:spcPct val="100000"/>
              </a:lnSpc>
              <a:spcAft>
                <a:spcPts val="0"/>
              </a:spcAft>
              <a:buClr>
                <a:schemeClr val="accent1"/>
              </a:buClr>
              <a:defRPr>
                <a:solidFill>
                  <a:srgbClr val="383838"/>
                </a:solidFill>
              </a:defRPr>
            </a:lvl3pPr>
            <a:lvl4pPr marL="1293178" indent="-173038">
              <a:lnSpc>
                <a:spcPct val="100000"/>
              </a:lnSpc>
              <a:spcAft>
                <a:spcPts val="0"/>
              </a:spcAft>
              <a:buClr>
                <a:schemeClr val="accent1"/>
              </a:buClr>
              <a:buFont typeface="Arial" charset="0"/>
              <a:buChar char="•"/>
              <a:defRPr>
                <a:solidFill>
                  <a:srgbClr val="383838"/>
                </a:solidFill>
              </a:defRPr>
            </a:lvl4pPr>
            <a:lvl5pPr marL="1518603">
              <a:lnSpc>
                <a:spcPct val="100000"/>
              </a:lnSpc>
              <a:spcAft>
                <a:spcPts val="0"/>
              </a:spcAft>
              <a:buClr>
                <a:schemeClr val="accent1"/>
              </a:buClr>
              <a:defRPr>
                <a:solidFill>
                  <a:srgbClr val="383838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94960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umn text with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4" name="Text Placeholder 43"/>
          <p:cNvSpPr>
            <a:spLocks noGrp="1"/>
          </p:cNvSpPr>
          <p:nvPr>
            <p:ph type="body" sz="quarter" idx="13"/>
          </p:nvPr>
        </p:nvSpPr>
        <p:spPr>
          <a:xfrm>
            <a:off x="492125" y="1040826"/>
            <a:ext cx="11180763" cy="344488"/>
          </a:xfrm>
        </p:spPr>
        <p:txBody>
          <a:bodyPr/>
          <a:lstStyle>
            <a:lvl1pPr marL="0" indent="0">
              <a:buNone/>
              <a:defRPr lang="en-US" sz="240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7"/>
          </p:nvPr>
        </p:nvSpPr>
        <p:spPr>
          <a:xfrm>
            <a:off x="3354388" y="1671610"/>
            <a:ext cx="2606675" cy="1953683"/>
          </a:xfrm>
        </p:spPr>
        <p:txBody>
          <a:bodyPr/>
          <a:lstStyle>
            <a:lvl1pPr marL="0" indent="0">
              <a:buClr>
                <a:schemeClr val="accent1"/>
              </a:buClr>
              <a:buNone/>
              <a:defRPr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104" name="Picture Placeholder 5"/>
          <p:cNvSpPr>
            <a:spLocks noGrp="1"/>
          </p:cNvSpPr>
          <p:nvPr>
            <p:ph type="pic" sz="quarter" idx="18"/>
          </p:nvPr>
        </p:nvSpPr>
        <p:spPr>
          <a:xfrm>
            <a:off x="3354388" y="3809037"/>
            <a:ext cx="2606675" cy="1953683"/>
          </a:xfrm>
        </p:spPr>
        <p:txBody>
          <a:bodyPr/>
          <a:lstStyle>
            <a:lvl1pPr marL="0" indent="0">
              <a:buClr>
                <a:schemeClr val="accent1"/>
              </a:buClr>
              <a:buNone/>
              <a:defRPr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105" name="Picture Placeholder 5"/>
          <p:cNvSpPr>
            <a:spLocks noGrp="1"/>
          </p:cNvSpPr>
          <p:nvPr>
            <p:ph type="pic" sz="quarter" idx="19"/>
          </p:nvPr>
        </p:nvSpPr>
        <p:spPr>
          <a:xfrm>
            <a:off x="9066213" y="1671610"/>
            <a:ext cx="2606675" cy="1953683"/>
          </a:xfrm>
        </p:spPr>
        <p:txBody>
          <a:bodyPr/>
          <a:lstStyle>
            <a:lvl1pPr marL="0" indent="0">
              <a:buClr>
                <a:schemeClr val="accent1"/>
              </a:buClr>
              <a:buNone/>
              <a:defRPr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106" name="Picture Placeholder 5"/>
          <p:cNvSpPr>
            <a:spLocks noGrp="1"/>
          </p:cNvSpPr>
          <p:nvPr>
            <p:ph type="pic" sz="quarter" idx="20"/>
          </p:nvPr>
        </p:nvSpPr>
        <p:spPr>
          <a:xfrm>
            <a:off x="9066213" y="3809037"/>
            <a:ext cx="2606675" cy="1953683"/>
          </a:xfrm>
        </p:spPr>
        <p:txBody>
          <a:bodyPr/>
          <a:lstStyle>
            <a:lvl1pPr marL="0" indent="0">
              <a:buClr>
                <a:schemeClr val="accent1"/>
              </a:buClr>
              <a:buNone/>
              <a:defRPr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14" name="Text Placeholder 7"/>
          <p:cNvSpPr>
            <a:spLocks noGrp="1"/>
          </p:cNvSpPr>
          <p:nvPr>
            <p:ph type="body" sz="quarter" idx="21"/>
          </p:nvPr>
        </p:nvSpPr>
        <p:spPr>
          <a:xfrm>
            <a:off x="492125" y="1671610"/>
            <a:ext cx="2606675" cy="4086225"/>
          </a:xfrm>
        </p:spPr>
        <p:txBody>
          <a:bodyPr/>
          <a:lstStyle>
            <a:lvl1pPr marL="342900" indent="-34290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Font typeface="Arial" charset="0"/>
              <a:buChar char="•"/>
              <a:defRPr>
                <a:solidFill>
                  <a:srgbClr val="383838"/>
                </a:solidFill>
              </a:defRPr>
            </a:lvl1pPr>
            <a:lvl2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defRPr>
                <a:solidFill>
                  <a:srgbClr val="383838"/>
                </a:solidFill>
              </a:defRPr>
            </a:lvl2pPr>
            <a:lvl3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defRPr>
                <a:solidFill>
                  <a:srgbClr val="383838"/>
                </a:solidFill>
              </a:defRPr>
            </a:lvl3pPr>
            <a:lvl4pPr marL="1201738" indent="-17303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charset="0"/>
              <a:buChar char="•"/>
              <a:defRPr>
                <a:solidFill>
                  <a:srgbClr val="383838"/>
                </a:solidFill>
              </a:defRPr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defRPr>
                <a:solidFill>
                  <a:srgbClr val="383838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6" name="Text Placeholder 7"/>
          <p:cNvSpPr>
            <a:spLocks noGrp="1"/>
          </p:cNvSpPr>
          <p:nvPr>
            <p:ph type="body" sz="quarter" idx="22"/>
          </p:nvPr>
        </p:nvSpPr>
        <p:spPr>
          <a:xfrm>
            <a:off x="6220216" y="1671610"/>
            <a:ext cx="2606675" cy="4086225"/>
          </a:xfrm>
        </p:spPr>
        <p:txBody>
          <a:bodyPr/>
          <a:lstStyle>
            <a:lvl1pPr marL="342900" indent="-34290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Font typeface="Arial" charset="0"/>
              <a:buChar char="•"/>
              <a:defRPr/>
            </a:lvl1pPr>
            <a:lvl2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defRPr>
                <a:solidFill>
                  <a:srgbClr val="383838"/>
                </a:solidFill>
              </a:defRPr>
            </a:lvl2pPr>
            <a:lvl3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defRPr>
                <a:solidFill>
                  <a:srgbClr val="383838"/>
                </a:solidFill>
              </a:defRPr>
            </a:lvl3pPr>
            <a:lvl4pPr marL="1201738" indent="-17303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charset="0"/>
              <a:buChar char="•"/>
              <a:defRPr>
                <a:solidFill>
                  <a:srgbClr val="383838"/>
                </a:solidFill>
              </a:defRPr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defRPr>
                <a:solidFill>
                  <a:srgbClr val="383838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44418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umn with image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4" name="Text Placeholder 43"/>
          <p:cNvSpPr>
            <a:spLocks noGrp="1"/>
          </p:cNvSpPr>
          <p:nvPr>
            <p:ph type="body" sz="quarter" idx="13"/>
          </p:nvPr>
        </p:nvSpPr>
        <p:spPr>
          <a:xfrm>
            <a:off x="492125" y="1040826"/>
            <a:ext cx="11180763" cy="344488"/>
          </a:xfrm>
        </p:spPr>
        <p:txBody>
          <a:bodyPr/>
          <a:lstStyle>
            <a:lvl1pPr marL="0" indent="0">
              <a:buNone/>
              <a:defRPr lang="en-US" sz="240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Text Placeholder 2"/>
          <p:cNvSpPr>
            <a:spLocks noGrp="1"/>
          </p:cNvSpPr>
          <p:nvPr>
            <p:ph idx="1"/>
          </p:nvPr>
        </p:nvSpPr>
        <p:spPr>
          <a:xfrm>
            <a:off x="492789" y="1671612"/>
            <a:ext cx="5467744" cy="4086426"/>
          </a:xfrm>
          <a:prstGeom prst="rect">
            <a:avLst/>
          </a:prstGeom>
        </p:spPr>
        <p:txBody>
          <a:bodyPr/>
          <a:lstStyle>
            <a:lvl1pPr marL="342900" indent="-342900">
              <a:lnSpc>
                <a:spcPct val="100000"/>
              </a:lnSpc>
              <a:spcAft>
                <a:spcPts val="0"/>
              </a:spcAft>
              <a:buClr>
                <a:schemeClr val="accent1"/>
              </a:buClr>
              <a:buFont typeface="Arial" charset="0"/>
              <a:buChar char="•"/>
              <a:defRPr/>
            </a:lvl1pPr>
            <a:lvl2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defRPr>
                <a:solidFill>
                  <a:srgbClr val="383838"/>
                </a:solidFill>
              </a:defRPr>
            </a:lvl2pPr>
            <a:lvl3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defRPr>
                <a:solidFill>
                  <a:srgbClr val="383838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0" name="Picture Placeholder 5"/>
          <p:cNvSpPr>
            <a:spLocks noGrp="1"/>
          </p:cNvSpPr>
          <p:nvPr>
            <p:ph type="pic" sz="quarter" idx="17"/>
          </p:nvPr>
        </p:nvSpPr>
        <p:spPr>
          <a:xfrm>
            <a:off x="6211237" y="1671610"/>
            <a:ext cx="5461651" cy="4086427"/>
          </a:xfrm>
        </p:spPr>
        <p:txBody>
          <a:bodyPr/>
          <a:lstStyle>
            <a:lvl1pPr marL="0" indent="0">
              <a:buClr>
                <a:schemeClr val="accent1"/>
              </a:buClr>
              <a:buNone/>
              <a:defRPr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58421645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 Sld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able Placeholder 3"/>
          <p:cNvSpPr>
            <a:spLocks noGrp="1"/>
          </p:cNvSpPr>
          <p:nvPr>
            <p:ph type="tbl" sz="quarter" idx="13"/>
          </p:nvPr>
        </p:nvSpPr>
        <p:spPr>
          <a:xfrm>
            <a:off x="492789" y="1536022"/>
            <a:ext cx="11180867" cy="4087104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noProof="0"/>
              <a:t>Click icon to add table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7751233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418806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 Slide for Full Width Us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3886392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Closing Sli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6">
            <a:extLst>
              <a:ext uri="{FF2B5EF4-FFF2-40B4-BE49-F238E27FC236}">
                <a16:creationId xmlns:a16="http://schemas.microsoft.com/office/drawing/2014/main" id="{AECFDFC3-E8F8-4A3B-A7B5-C494553698E7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492125" y="6430963"/>
            <a:ext cx="917575" cy="138112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9pPr>
          </a:lstStyle>
          <a:p>
            <a:pPr eaLnBrk="1" hangingPunct="1">
              <a:lnSpc>
                <a:spcPct val="90000"/>
              </a:lnSpc>
              <a:spcAft>
                <a:spcPts val="600"/>
              </a:spcAft>
              <a:buFont typeface="Arial" charset="0"/>
              <a:buNone/>
              <a:defRPr/>
            </a:pPr>
            <a:fld id="{5593C93C-1E5D-4C19-8510-510953C83CCF}" type="slidenum">
              <a:rPr lang="en-US" altLang="en-US" sz="1000" smtClean="0">
                <a:solidFill>
                  <a:srgbClr val="7F7F7F"/>
                </a:solidFill>
              </a:rPr>
              <a:pPr eaLnBrk="1" hangingPunct="1">
                <a:lnSpc>
                  <a:spcPct val="90000"/>
                </a:lnSpc>
                <a:spcAft>
                  <a:spcPts val="600"/>
                </a:spcAft>
                <a:buFont typeface="Arial" charset="0"/>
                <a:buNone/>
                <a:defRPr/>
              </a:pPr>
              <a:t>‹#›</a:t>
            </a:fld>
            <a:endParaRPr lang="en-US" altLang="en-US" sz="1000">
              <a:solidFill>
                <a:srgbClr val="7F7F7F"/>
              </a:solidFill>
            </a:endParaRPr>
          </a:p>
        </p:txBody>
      </p:sp>
      <p:pic>
        <p:nvPicPr>
          <p:cNvPr id="3" name="Picture 8">
            <a:extLst>
              <a:ext uri="{FF2B5EF4-FFF2-40B4-BE49-F238E27FC236}">
                <a16:creationId xmlns:a16="http://schemas.microsoft.com/office/drawing/2014/main" id="{244E6AC5-1B49-46DE-9EB5-8B52195255C6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69325" y="2768600"/>
            <a:ext cx="191135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0511EA66-8035-4072-B874-ABE710416AFE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492125" y="6430963"/>
            <a:ext cx="917575" cy="138112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9pPr>
          </a:lstStyle>
          <a:p>
            <a:pPr eaLnBrk="1" hangingPunct="1">
              <a:lnSpc>
                <a:spcPct val="90000"/>
              </a:lnSpc>
              <a:spcAft>
                <a:spcPts val="600"/>
              </a:spcAft>
              <a:buFont typeface="Arial" charset="0"/>
              <a:buNone/>
              <a:defRPr/>
            </a:pPr>
            <a:fld id="{705691CA-1385-4202-BB32-7980FD0D4BC4}" type="slidenum">
              <a:rPr lang="en-US" altLang="en-US" sz="1000" smtClean="0">
                <a:solidFill>
                  <a:schemeClr val="bg1"/>
                </a:solidFill>
              </a:rPr>
              <a:pPr eaLnBrk="1" hangingPunct="1">
                <a:lnSpc>
                  <a:spcPct val="90000"/>
                </a:lnSpc>
                <a:spcAft>
                  <a:spcPts val="600"/>
                </a:spcAft>
                <a:buFont typeface="Arial" charset="0"/>
                <a:buNone/>
                <a:defRPr/>
              </a:pPr>
              <a:t>‹#›</a:t>
            </a:fld>
            <a:endParaRPr lang="en-US" altLang="en-US" sz="1000">
              <a:solidFill>
                <a:schemeClr val="bg1"/>
              </a:solidFill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9C7212D-F60C-4C2D-A508-E9F1C351B12C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1114791" y="536644"/>
            <a:ext cx="4403725" cy="56323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9pPr>
          </a:lstStyle>
          <a:p>
            <a:pPr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en-US" sz="3600" dirty="0">
                <a:solidFill>
                  <a:schemeClr val="bg1"/>
                </a:solidFill>
              </a:rPr>
              <a:t>Thank You</a:t>
            </a:r>
          </a:p>
          <a:p>
            <a:pPr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en-US" sz="3600" dirty="0" err="1">
                <a:solidFill>
                  <a:schemeClr val="bg1"/>
                </a:solidFill>
              </a:rPr>
              <a:t>Danke</a:t>
            </a:r>
            <a:endParaRPr lang="en-US" altLang="en-US" sz="3600" dirty="0">
              <a:solidFill>
                <a:schemeClr val="bg1"/>
              </a:solidFill>
            </a:endParaRPr>
          </a:p>
          <a:p>
            <a:pPr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en-US" sz="3600" dirty="0">
                <a:solidFill>
                  <a:schemeClr val="bg1"/>
                </a:solidFill>
              </a:rPr>
              <a:t>Merci</a:t>
            </a:r>
          </a:p>
          <a:p>
            <a:pPr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en-US" sz="3600" dirty="0">
                <a:solidFill>
                  <a:schemeClr val="bg1"/>
                </a:solidFill>
              </a:rPr>
              <a:t>谢谢</a:t>
            </a:r>
          </a:p>
          <a:p>
            <a:pPr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en-US" sz="3600" dirty="0">
                <a:solidFill>
                  <a:schemeClr val="bg1"/>
                </a:solidFill>
              </a:rPr>
              <a:t>ありがとう</a:t>
            </a:r>
          </a:p>
          <a:p>
            <a:pPr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en-US" sz="3600" dirty="0">
                <a:solidFill>
                  <a:schemeClr val="bg1"/>
                </a:solidFill>
              </a:rPr>
              <a:t>Gracias</a:t>
            </a:r>
          </a:p>
          <a:p>
            <a:pPr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en-US" sz="3600" dirty="0" err="1">
                <a:solidFill>
                  <a:schemeClr val="bg1"/>
                </a:solidFill>
              </a:rPr>
              <a:t>Kiitos</a:t>
            </a:r>
            <a:endParaRPr lang="en-US" altLang="en-US" sz="3600" dirty="0">
              <a:solidFill>
                <a:schemeClr val="bg1"/>
              </a:solidFill>
            </a:endParaRPr>
          </a:p>
          <a:p>
            <a:pPr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ko-KR" altLang="en-US" sz="3600" b="1" dirty="0">
                <a:solidFill>
                  <a:schemeClr val="bg1"/>
                </a:solidFill>
              </a:rPr>
              <a:t>감사합니다</a:t>
            </a:r>
            <a:endParaRPr lang="ko-KR" altLang="en-US" sz="3600" dirty="0">
              <a:solidFill>
                <a:schemeClr val="bg1"/>
              </a:solidFill>
            </a:endParaRPr>
          </a:p>
          <a:p>
            <a:pPr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hi-in" sz="3600" dirty="0">
                <a:solidFill>
                  <a:schemeClr val="bg1"/>
                </a:solidFill>
              </a:rPr>
              <a:t>धन्यवाद</a:t>
            </a:r>
            <a:endParaRPr lang="en-US" sz="3600" dirty="0">
              <a:solidFill>
                <a:schemeClr val="bg1"/>
              </a:solidFill>
            </a:endParaRPr>
          </a:p>
          <a:p>
            <a:pPr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he-IL" sz="3600" b="0" i="0" kern="1200" dirty="0">
                <a:solidFill>
                  <a:schemeClr val="bg1"/>
                </a:solidFill>
                <a:effectLst/>
                <a:latin typeface="Calibri" charset="0"/>
                <a:ea typeface="ＭＳ Ｐゴシック" charset="-128"/>
                <a:cs typeface="+mn-cs"/>
              </a:rPr>
              <a:t>תודה</a:t>
            </a:r>
            <a:endParaRPr lang="hi-in" sz="3600" dirty="0">
              <a:solidFill>
                <a:schemeClr val="bg1"/>
              </a:solidFill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E2B5F482-A1DF-47CF-A799-587634BE9938}"/>
              </a:ext>
            </a:extLst>
          </p:cNvPr>
          <p:cNvSpPr/>
          <p:nvPr userDrawn="1"/>
        </p:nvSpPr>
        <p:spPr>
          <a:xfrm>
            <a:off x="10683875" y="5937250"/>
            <a:ext cx="1095375" cy="6826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  <a:ea typeface="ＭＳ Ｐゴシック" charset="0"/>
              <a:cs typeface="ＭＳ Ｐゴシック" charset="0"/>
            </a:endParaRPr>
          </a:p>
        </p:txBody>
      </p:sp>
      <p:sp>
        <p:nvSpPr>
          <p:cNvPr id="10" name="TextBox 20"/>
          <p:cNvSpPr txBox="1">
            <a:spLocks noChangeArrowheads="1"/>
          </p:cNvSpPr>
          <p:nvPr userDrawn="1"/>
        </p:nvSpPr>
        <p:spPr bwMode="auto">
          <a:xfrm>
            <a:off x="804863" y="6430963"/>
            <a:ext cx="8350250" cy="138112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9pPr>
          </a:lstStyle>
          <a:p>
            <a:pPr eaLnBrk="1" hangingPunct="1">
              <a:lnSpc>
                <a:spcPct val="90000"/>
              </a:lnSpc>
              <a:spcAft>
                <a:spcPts val="600"/>
              </a:spcAft>
              <a:buFont typeface="Arial" charset="0"/>
              <a:buNone/>
              <a:defRPr/>
            </a:pPr>
            <a:r>
              <a:rPr lang="en-US" altLang="en-US" sz="1000" dirty="0">
                <a:solidFill>
                  <a:schemeClr val="bg1"/>
                </a:solidFill>
              </a:rPr>
              <a:t>© 2018 Arm Limited </a:t>
            </a:r>
          </a:p>
        </p:txBody>
      </p:sp>
    </p:spTree>
    <p:extLst>
      <p:ext uri="{BB962C8B-B14F-4D97-AF65-F5344CB8AC3E}">
        <p14:creationId xmlns:p14="http://schemas.microsoft.com/office/powerpoint/2010/main" val="3116273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0_Title Sli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ubtitle 2">
            <a:extLst>
              <a:ext uri="{FF2B5EF4-FFF2-40B4-BE49-F238E27FC236}">
                <a16:creationId xmlns:a16="http://schemas.microsoft.com/office/drawing/2014/main" id="{012829B4-F003-443D-BAAD-D767D7607653}"/>
              </a:ext>
            </a:extLst>
          </p:cNvPr>
          <p:cNvSpPr txBox="1">
            <a:spLocks/>
          </p:cNvSpPr>
          <p:nvPr userDrawn="1"/>
        </p:nvSpPr>
        <p:spPr bwMode="auto">
          <a:xfrm>
            <a:off x="5016500" y="1952625"/>
            <a:ext cx="6307138" cy="741363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>
            <a:lvl1pPr marL="342900" indent="-342900"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lvl="1" algn="r" eaLnBrk="1" hangingPunct="1">
              <a:lnSpc>
                <a:spcPct val="104000"/>
              </a:lnSpc>
              <a:buFont typeface="Arial" charset="0"/>
              <a:buNone/>
              <a:defRPr/>
            </a:pPr>
            <a:endParaRPr lang="en-GB" sz="1600">
              <a:solidFill>
                <a:schemeClr val="tx2"/>
              </a:solidFill>
              <a:cs typeface="ＭＳ Ｐゴシック" charset="0"/>
            </a:endParaRPr>
          </a:p>
        </p:txBody>
      </p:sp>
      <p:pic>
        <p:nvPicPr>
          <p:cNvPr id="9" name="Picture 9">
            <a:extLst>
              <a:ext uri="{FF2B5EF4-FFF2-40B4-BE49-F238E27FC236}">
                <a16:creationId xmlns:a16="http://schemas.microsoft.com/office/drawing/2014/main" id="{20084E1B-A673-430B-B22C-EFE56A919ADA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4875" y="1206500"/>
            <a:ext cx="2239963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Title 1"/>
          <p:cNvSpPr>
            <a:spLocks noGrp="1"/>
          </p:cNvSpPr>
          <p:nvPr>
            <p:ph type="title"/>
          </p:nvPr>
        </p:nvSpPr>
        <p:spPr>
          <a:xfrm>
            <a:off x="6294006" y="2057639"/>
            <a:ext cx="5045507" cy="1556425"/>
          </a:xfrm>
        </p:spPr>
        <p:txBody>
          <a:bodyPr anchor="ctr" anchorCtr="0"/>
          <a:lstStyle>
            <a:lvl1pPr algn="r">
              <a:lnSpc>
                <a:spcPct val="85000"/>
              </a:lnSpc>
              <a:defRPr sz="5500" b="0" spc="-100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0" name="Subtitle 2"/>
          <p:cNvSpPr>
            <a:spLocks noGrp="1"/>
          </p:cNvSpPr>
          <p:nvPr>
            <p:ph type="subTitle" idx="1"/>
          </p:nvPr>
        </p:nvSpPr>
        <p:spPr>
          <a:xfrm>
            <a:off x="6298735" y="3671282"/>
            <a:ext cx="5040778" cy="739253"/>
          </a:xfrm>
        </p:spPr>
        <p:txBody>
          <a:bodyPr/>
          <a:lstStyle>
            <a:lvl1pPr marL="0" marR="0" indent="0" algn="r" defTabSz="914400" rtl="0" eaLnBrk="1" fontAlgn="auto" latinLnBrk="0" hangingPunct="1">
              <a:lnSpc>
                <a:spcPct val="104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None/>
              <a:tabLst/>
              <a:defRPr sz="2400">
                <a:solidFill>
                  <a:schemeClr val="bg1"/>
                </a:solidFill>
              </a:defRPr>
            </a:lvl1pPr>
            <a:lvl2pPr marL="457200" marR="0" indent="0" algn="r" defTabSz="914400" rtl="0" eaLnBrk="1" fontAlgn="auto" latinLnBrk="0" hangingPunct="1">
              <a:lnSpc>
                <a:spcPct val="104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None/>
              <a:tabLst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lvl="0"/>
            <a:r>
              <a:rPr lang="en-US"/>
              <a:t>Click to edit Master subtitle style</a:t>
            </a:r>
            <a:endParaRPr lang="en-GB" dirty="0"/>
          </a:p>
        </p:txBody>
      </p:sp>
      <p:sp>
        <p:nvSpPr>
          <p:cNvPr id="21" name="Text Placeholder 28"/>
          <p:cNvSpPr>
            <a:spLocks noGrp="1"/>
          </p:cNvSpPr>
          <p:nvPr>
            <p:ph type="body" sz="quarter" idx="12" hasCustomPrompt="1"/>
          </p:nvPr>
        </p:nvSpPr>
        <p:spPr>
          <a:xfrm>
            <a:off x="6294006" y="5562481"/>
            <a:ext cx="5041572" cy="239159"/>
          </a:xfrm>
        </p:spPr>
        <p:txBody>
          <a:bodyPr/>
          <a:lstStyle>
            <a:lvl1pPr algn="r">
              <a:spcAft>
                <a:spcPts val="600"/>
              </a:spcAft>
              <a:defRPr sz="20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Author</a:t>
            </a:r>
          </a:p>
        </p:txBody>
      </p:sp>
      <p:sp>
        <p:nvSpPr>
          <p:cNvPr id="22" name="Text Placeholder 28"/>
          <p:cNvSpPr>
            <a:spLocks noGrp="1"/>
          </p:cNvSpPr>
          <p:nvPr>
            <p:ph type="body" sz="quarter" idx="13" hasCustomPrompt="1"/>
          </p:nvPr>
        </p:nvSpPr>
        <p:spPr>
          <a:xfrm>
            <a:off x="6294006" y="5872361"/>
            <a:ext cx="5041572" cy="239159"/>
          </a:xfrm>
        </p:spPr>
        <p:txBody>
          <a:bodyPr/>
          <a:lstStyle>
            <a:lvl1pPr algn="r">
              <a:spcAft>
                <a:spcPts val="600"/>
              </a:spcAft>
              <a:defRPr sz="20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Date</a:t>
            </a:r>
          </a:p>
        </p:txBody>
      </p:sp>
      <p:sp>
        <p:nvSpPr>
          <p:cNvPr id="23" name="Text Placeholder 3"/>
          <p:cNvSpPr>
            <a:spLocks noGrp="1"/>
          </p:cNvSpPr>
          <p:nvPr>
            <p:ph type="body" sz="quarter" idx="14"/>
          </p:nvPr>
        </p:nvSpPr>
        <p:spPr>
          <a:xfrm>
            <a:off x="7071306" y="1639338"/>
            <a:ext cx="4268207" cy="289871"/>
          </a:xfrm>
        </p:spPr>
        <p:txBody>
          <a:bodyPr/>
          <a:lstStyle>
            <a:lvl1pPr marL="0" indent="0" algn="r">
              <a:buNone/>
              <a:defRPr sz="24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0" name="TextBox 20"/>
          <p:cNvSpPr txBox="1">
            <a:spLocks noChangeArrowheads="1"/>
          </p:cNvSpPr>
          <p:nvPr userDrawn="1"/>
        </p:nvSpPr>
        <p:spPr bwMode="auto">
          <a:xfrm>
            <a:off x="804863" y="6430963"/>
            <a:ext cx="8350250" cy="138112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9pPr>
          </a:lstStyle>
          <a:p>
            <a:pPr eaLnBrk="1" hangingPunct="1">
              <a:lnSpc>
                <a:spcPct val="90000"/>
              </a:lnSpc>
              <a:spcAft>
                <a:spcPts val="600"/>
              </a:spcAft>
              <a:buFont typeface="Arial" charset="0"/>
              <a:buNone/>
              <a:defRPr/>
            </a:pPr>
            <a:r>
              <a:rPr lang="en-US" altLang="en-US" sz="1000" dirty="0">
                <a:solidFill>
                  <a:schemeClr val="bg1"/>
                </a:solidFill>
              </a:rPr>
              <a:t>© 2018 Arm Limited </a:t>
            </a:r>
          </a:p>
        </p:txBody>
      </p:sp>
    </p:spTree>
    <p:extLst>
      <p:ext uri="{BB962C8B-B14F-4D97-AF65-F5344CB8AC3E}">
        <p14:creationId xmlns:p14="http://schemas.microsoft.com/office/powerpoint/2010/main" val="131372734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Closing Sli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6"/>
          <p:cNvSpPr txBox="1">
            <a:spLocks noChangeArrowheads="1"/>
          </p:cNvSpPr>
          <p:nvPr userDrawn="1"/>
        </p:nvSpPr>
        <p:spPr bwMode="auto">
          <a:xfrm>
            <a:off x="492125" y="6430963"/>
            <a:ext cx="917575" cy="138112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9pPr>
          </a:lstStyle>
          <a:p>
            <a:pPr eaLnBrk="1" hangingPunct="1">
              <a:lnSpc>
                <a:spcPct val="90000"/>
              </a:lnSpc>
              <a:spcAft>
                <a:spcPts val="600"/>
              </a:spcAft>
              <a:buFont typeface="Arial" charset="0"/>
              <a:buNone/>
              <a:defRPr/>
            </a:pPr>
            <a:fld id="{EF865F52-F038-9143-B10F-EC315F327B49}" type="slidenum">
              <a:rPr lang="en-US" altLang="en-US" sz="1000" smtClean="0">
                <a:solidFill>
                  <a:srgbClr val="7F7F7F"/>
                </a:solidFill>
              </a:rPr>
              <a:pPr eaLnBrk="1" hangingPunct="1">
                <a:lnSpc>
                  <a:spcPct val="90000"/>
                </a:lnSpc>
                <a:spcAft>
                  <a:spcPts val="600"/>
                </a:spcAft>
                <a:buFont typeface="Arial" charset="0"/>
                <a:buNone/>
                <a:defRPr/>
              </a:pPr>
              <a:t>‹#›</a:t>
            </a:fld>
            <a:endParaRPr lang="en-US" altLang="en-US" sz="1000">
              <a:solidFill>
                <a:srgbClr val="7F7F7F"/>
              </a:solidFill>
            </a:endParaRPr>
          </a:p>
        </p:txBody>
      </p:sp>
      <p:sp>
        <p:nvSpPr>
          <p:cNvPr id="3" name="TextBox 2"/>
          <p:cNvSpPr txBox="1">
            <a:spLocks noChangeArrowheads="1"/>
          </p:cNvSpPr>
          <p:nvPr userDrawn="1"/>
        </p:nvSpPr>
        <p:spPr bwMode="auto">
          <a:xfrm>
            <a:off x="492125" y="6430963"/>
            <a:ext cx="917575" cy="138112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9pPr>
          </a:lstStyle>
          <a:p>
            <a:pPr eaLnBrk="1" hangingPunct="1">
              <a:lnSpc>
                <a:spcPct val="90000"/>
              </a:lnSpc>
              <a:spcAft>
                <a:spcPts val="600"/>
              </a:spcAft>
              <a:buFont typeface="Arial" charset="0"/>
              <a:buNone/>
              <a:defRPr/>
            </a:pPr>
            <a:fld id="{223CA994-01FB-B24C-A927-7E3417958BAD}" type="slidenum">
              <a:rPr lang="en-US" altLang="en-US" sz="1000" smtClean="0">
                <a:solidFill>
                  <a:schemeClr val="bg1"/>
                </a:solidFill>
              </a:rPr>
              <a:pPr eaLnBrk="1" hangingPunct="1">
                <a:lnSpc>
                  <a:spcPct val="90000"/>
                </a:lnSpc>
                <a:spcAft>
                  <a:spcPts val="600"/>
                </a:spcAft>
                <a:buFont typeface="Arial" charset="0"/>
                <a:buNone/>
                <a:defRPr/>
              </a:pPr>
              <a:t>‹#›</a:t>
            </a:fld>
            <a:endParaRPr lang="en-US" altLang="en-US" sz="1000">
              <a:solidFill>
                <a:schemeClr val="bg1"/>
              </a:solidFill>
            </a:endParaRPr>
          </a:p>
        </p:txBody>
      </p:sp>
      <p:sp>
        <p:nvSpPr>
          <p:cNvPr id="4" name="Rectangle 3"/>
          <p:cNvSpPr/>
          <p:nvPr userDrawn="1"/>
        </p:nvSpPr>
        <p:spPr>
          <a:xfrm>
            <a:off x="10683875" y="5937250"/>
            <a:ext cx="1095375" cy="6826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  <a:ea typeface="ＭＳ Ｐゴシック" charset="0"/>
              <a:cs typeface="ＭＳ Ｐゴシック" charset="0"/>
            </a:endParaRPr>
          </a:p>
        </p:txBody>
      </p:sp>
      <p:sp>
        <p:nvSpPr>
          <p:cNvPr id="6" name="Rectangle 5"/>
          <p:cNvSpPr>
            <a:spLocks noChangeArrowheads="1"/>
          </p:cNvSpPr>
          <p:nvPr userDrawn="1"/>
        </p:nvSpPr>
        <p:spPr bwMode="auto">
          <a:xfrm>
            <a:off x="728663" y="4800600"/>
            <a:ext cx="5432425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9pPr>
          </a:lstStyle>
          <a:p>
            <a:pPr>
              <a:defRPr/>
            </a:pPr>
            <a:r>
              <a:rPr lang="en-US" altLang="x-none" sz="1200" dirty="0">
                <a:solidFill>
                  <a:schemeClr val="bg1"/>
                </a:solidFill>
              </a:rPr>
              <a:t>The Arm trademarks featured in this presentation are registered trademarks or trademarks of Arm Limited (or its subsidiaries) in the US and/or elsewhere.  All rights reserved.  All other marks featured may be trademarks of their respective owners.</a:t>
            </a:r>
          </a:p>
          <a:p>
            <a:pPr>
              <a:defRPr/>
            </a:pPr>
            <a:br>
              <a:rPr lang="en-US" altLang="x-none" sz="1200" dirty="0">
                <a:solidFill>
                  <a:schemeClr val="bg1"/>
                </a:solidFill>
              </a:rPr>
            </a:br>
            <a:r>
              <a:rPr lang="en-US" altLang="x-none" sz="1200" dirty="0" err="1">
                <a:solidFill>
                  <a:schemeClr val="bg1"/>
                </a:solidFill>
              </a:rPr>
              <a:t>www.arm.com</a:t>
            </a:r>
            <a:r>
              <a:rPr lang="en-US" altLang="x-none" sz="1200" dirty="0">
                <a:solidFill>
                  <a:schemeClr val="bg1"/>
                </a:solidFill>
              </a:rPr>
              <a:t>/company/policies/trademarks</a:t>
            </a:r>
          </a:p>
        </p:txBody>
      </p:sp>
      <p:pic>
        <p:nvPicPr>
          <p:cNvPr id="7" name="Picture 1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69325" y="2768600"/>
            <a:ext cx="191135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20"/>
          <p:cNvSpPr txBox="1">
            <a:spLocks noChangeArrowheads="1"/>
          </p:cNvSpPr>
          <p:nvPr userDrawn="1"/>
        </p:nvSpPr>
        <p:spPr bwMode="auto">
          <a:xfrm>
            <a:off x="804863" y="6430963"/>
            <a:ext cx="8350250" cy="138112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9pPr>
          </a:lstStyle>
          <a:p>
            <a:pPr eaLnBrk="1" hangingPunct="1">
              <a:lnSpc>
                <a:spcPct val="90000"/>
              </a:lnSpc>
              <a:spcAft>
                <a:spcPts val="600"/>
              </a:spcAft>
              <a:buFont typeface="Arial" charset="0"/>
              <a:buNone/>
              <a:defRPr/>
            </a:pPr>
            <a:r>
              <a:rPr lang="en-US" altLang="en-US" sz="1000" dirty="0">
                <a:solidFill>
                  <a:schemeClr val="bg1"/>
                </a:solidFill>
              </a:rPr>
              <a:t>© 2018 Arm Limited </a:t>
            </a:r>
          </a:p>
        </p:txBody>
      </p:sp>
    </p:spTree>
    <p:extLst>
      <p:ext uri="{BB962C8B-B14F-4D97-AF65-F5344CB8AC3E}">
        <p14:creationId xmlns:p14="http://schemas.microsoft.com/office/powerpoint/2010/main" val="68071610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, Subtitle and Content alterna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0CBF7399-A5A6-45BA-979D-565957665B70}"/>
              </a:ext>
            </a:extLst>
          </p:cNvPr>
          <p:cNvSpPr/>
          <p:nvPr userDrawn="1"/>
        </p:nvSpPr>
        <p:spPr>
          <a:xfrm>
            <a:off x="0" y="0"/>
            <a:ext cx="12192000" cy="596741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  <a:ea typeface="ＭＳ Ｐゴシック" charset="0"/>
              <a:cs typeface="ＭＳ Ｐゴシック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57ADA842-6E77-49F5-886C-490811425F6D}"/>
              </a:ext>
            </a:extLst>
          </p:cNvPr>
          <p:cNvSpPr/>
          <p:nvPr userDrawn="1"/>
        </p:nvSpPr>
        <p:spPr>
          <a:xfrm>
            <a:off x="-15875" y="0"/>
            <a:ext cx="12192000" cy="596741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  <a:ea typeface="ＭＳ Ｐゴシック" charset="0"/>
              <a:cs typeface="ＭＳ Ｐゴシック" charset="0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0EED0DA2-9043-4185-9741-3FE41800937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82461" y="5720754"/>
            <a:ext cx="5800089" cy="1137247"/>
          </a:xfrm>
          <a:custGeom>
            <a:avLst/>
            <a:gdLst>
              <a:gd name="connsiteX0" fmla="*/ 1969769 w 5800089"/>
              <a:gd name="connsiteY0" fmla="*/ 0 h 1137247"/>
              <a:gd name="connsiteX1" fmla="*/ 5800089 w 5800089"/>
              <a:gd name="connsiteY1" fmla="*/ 0 h 1137247"/>
              <a:gd name="connsiteX2" fmla="*/ 3830319 w 5800089"/>
              <a:gd name="connsiteY2" fmla="*/ 1137247 h 1137247"/>
              <a:gd name="connsiteX3" fmla="*/ 0 w 5800089"/>
              <a:gd name="connsiteY3" fmla="*/ 1137247 h 11372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800089" h="1137247">
                <a:moveTo>
                  <a:pt x="1969769" y="0"/>
                </a:moveTo>
                <a:lnTo>
                  <a:pt x="5800089" y="0"/>
                </a:lnTo>
                <a:lnTo>
                  <a:pt x="3830319" y="1137247"/>
                </a:lnTo>
                <a:lnTo>
                  <a:pt x="0" y="1137247"/>
                </a:lnTo>
                <a:close/>
              </a:path>
            </a:pathLst>
          </a:cu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43"/>
          <p:cNvSpPr>
            <a:spLocks noGrp="1"/>
          </p:cNvSpPr>
          <p:nvPr>
            <p:ph type="body" sz="quarter" idx="13"/>
          </p:nvPr>
        </p:nvSpPr>
        <p:spPr>
          <a:xfrm>
            <a:off x="492125" y="1040826"/>
            <a:ext cx="11180763" cy="344488"/>
          </a:xfrm>
        </p:spPr>
        <p:txBody>
          <a:bodyPr/>
          <a:lstStyle>
            <a:lvl1pPr marL="0" indent="0">
              <a:buNone/>
              <a:defRPr lang="en-US" sz="24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Text Placeholder 2"/>
          <p:cNvSpPr>
            <a:spLocks noGrp="1"/>
          </p:cNvSpPr>
          <p:nvPr>
            <p:ph idx="1"/>
          </p:nvPr>
        </p:nvSpPr>
        <p:spPr>
          <a:xfrm>
            <a:off x="490435" y="1666160"/>
            <a:ext cx="11180867" cy="3619578"/>
          </a:xfrm>
          <a:prstGeom prst="rect">
            <a:avLst/>
          </a:prstGeom>
        </p:spPr>
        <p:txBody>
          <a:bodyPr/>
          <a:lstStyle>
            <a:lvl1pPr marL="342900" indent="-342900">
              <a:buClr>
                <a:schemeClr val="bg1"/>
              </a:buClr>
              <a:buFont typeface="Arial" charset="0"/>
              <a:buChar char="•"/>
              <a:defRPr>
                <a:solidFill>
                  <a:schemeClr val="bg1"/>
                </a:solidFill>
              </a:defRPr>
            </a:lvl1pPr>
            <a:lvl2pPr>
              <a:buClr>
                <a:schemeClr val="bg1"/>
              </a:buClr>
              <a:defRPr>
                <a:solidFill>
                  <a:schemeClr val="bg1"/>
                </a:solidFill>
              </a:defRPr>
            </a:lvl2pPr>
            <a:lvl3pPr>
              <a:buClr>
                <a:schemeClr val="bg1"/>
              </a:buClr>
              <a:defRPr>
                <a:solidFill>
                  <a:schemeClr val="bg1"/>
                </a:solidFill>
              </a:defRPr>
            </a:lvl3pPr>
            <a:lvl4pPr>
              <a:buClr>
                <a:schemeClr val="bg1"/>
              </a:buClr>
              <a:defRPr>
                <a:solidFill>
                  <a:schemeClr val="bg1"/>
                </a:solidFill>
              </a:defRPr>
            </a:lvl4pPr>
            <a:lvl5pPr>
              <a:buClr>
                <a:schemeClr val="bg1"/>
              </a:buCl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47316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 Column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481672" y="1440000"/>
            <a:ext cx="11158659" cy="4680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GB" dirty="0"/>
              <a:t>Click to edit text</a:t>
            </a:r>
          </a:p>
          <a:p>
            <a:pPr lvl="1" eaLnBrk="1" latinLnBrk="0" hangingPunct="1"/>
            <a:r>
              <a:rPr lang="en-GB" dirty="0"/>
              <a:t>Second level</a:t>
            </a:r>
          </a:p>
          <a:p>
            <a:pPr lvl="2" eaLnBrk="1" latinLnBrk="0" hangingPunct="1"/>
            <a:r>
              <a:rPr lang="en-GB" dirty="0"/>
              <a:t>Third level</a:t>
            </a:r>
          </a:p>
          <a:p>
            <a:pPr lvl="3" eaLnBrk="1" latinLnBrk="0" hangingPunct="1"/>
            <a:r>
              <a:rPr lang="en-GB" dirty="0"/>
              <a:t>Fourth level</a:t>
            </a:r>
          </a:p>
          <a:p>
            <a:pPr lvl="4" eaLnBrk="1" latinLnBrk="0" hangingPunct="1"/>
            <a:r>
              <a:rPr lang="en-GB" dirty="0"/>
              <a:t>Fifth level</a:t>
            </a:r>
            <a:endParaRPr kumimoji="0"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dirty="0"/>
              <a:t>Click to Edit Title</a:t>
            </a:r>
            <a:endParaRPr 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0" hasCustomPrompt="1"/>
          </p:nvPr>
        </p:nvSpPr>
        <p:spPr>
          <a:xfrm>
            <a:off x="498739" y="920443"/>
            <a:ext cx="11162907" cy="396000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5"/>
                </a:solidFill>
              </a:defRPr>
            </a:lvl1pPr>
          </a:lstStyle>
          <a:p>
            <a:pPr lvl="0"/>
            <a:r>
              <a:rPr lang="en-GB" dirty="0"/>
              <a:t>Click to edit subtitle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302457" y="1197429"/>
            <a:ext cx="914639" cy="914400"/>
          </a:xfrm>
          <a:prstGeom prst="rect">
            <a:avLst/>
          </a:prstGeom>
        </p:spPr>
        <p:txBody>
          <a:bodyPr vert="horz" wrap="none" lIns="0" tIns="0" rIns="0" bIns="0" rtlCol="0" anchor="t">
            <a:norm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9507247"/>
      </p:ext>
    </p:extLst>
  </p:cSld>
  <p:clrMapOvr>
    <a:masterClrMapping/>
  </p:clrMapOvr>
  <p:hf sldNum="0" hdr="0" ftr="0" dt="0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2 Colum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kumimoji="0" lang="en-GB" dirty="0"/>
              <a:t>Click to Edit Title</a:t>
            </a:r>
            <a:endParaRPr kumimoji="0"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480001" y="1440000"/>
            <a:ext cx="5275712" cy="4680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GB" dirty="0"/>
              <a:t>Click to edit text</a:t>
            </a:r>
          </a:p>
          <a:p>
            <a:pPr lvl="1" eaLnBrk="1" latinLnBrk="0" hangingPunct="1"/>
            <a:r>
              <a:rPr lang="en-GB" dirty="0"/>
              <a:t>Second level</a:t>
            </a:r>
          </a:p>
          <a:p>
            <a:pPr lvl="2" eaLnBrk="1" latinLnBrk="0" hangingPunct="1"/>
            <a:r>
              <a:rPr lang="en-GB" dirty="0"/>
              <a:t>Third level</a:t>
            </a:r>
          </a:p>
          <a:p>
            <a:pPr lvl="3" eaLnBrk="1" latinLnBrk="0" hangingPunct="1"/>
            <a:r>
              <a:rPr lang="en-GB" dirty="0"/>
              <a:t>Fourth level</a:t>
            </a:r>
          </a:p>
          <a:p>
            <a:pPr lvl="4" eaLnBrk="1" latinLnBrk="0" hangingPunct="1"/>
            <a:r>
              <a:rPr lang="en-GB" dirty="0"/>
              <a:t>Fifth level</a:t>
            </a:r>
            <a:endParaRPr kumimoji="0"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6077782" y="1440000"/>
            <a:ext cx="5562551" cy="4680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GB" dirty="0"/>
              <a:t>Click to edit text</a:t>
            </a:r>
          </a:p>
          <a:p>
            <a:pPr lvl="1" eaLnBrk="1" latinLnBrk="0" hangingPunct="1"/>
            <a:r>
              <a:rPr lang="en-GB" dirty="0"/>
              <a:t>Second level</a:t>
            </a:r>
          </a:p>
          <a:p>
            <a:pPr lvl="2" eaLnBrk="1" latinLnBrk="0" hangingPunct="1"/>
            <a:r>
              <a:rPr lang="en-GB" dirty="0"/>
              <a:t>Third level</a:t>
            </a:r>
          </a:p>
          <a:p>
            <a:pPr lvl="3" eaLnBrk="1" latinLnBrk="0" hangingPunct="1"/>
            <a:r>
              <a:rPr lang="en-GB" dirty="0"/>
              <a:t>Fourth level</a:t>
            </a:r>
          </a:p>
          <a:p>
            <a:pPr lvl="4" eaLnBrk="1" latinLnBrk="0" hangingPunct="1"/>
            <a:r>
              <a:rPr lang="en-GB" dirty="0"/>
              <a:t>Fifth level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4100704555"/>
      </p:ext>
    </p:extLst>
  </p:cSld>
  <p:clrMapOvr>
    <a:masterClrMapping/>
  </p:clrMapOvr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Section Divider sli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4">
            <a:extLst>
              <a:ext uri="{FF2B5EF4-FFF2-40B4-BE49-F238E27FC236}">
                <a16:creationId xmlns:a16="http://schemas.microsoft.com/office/drawing/2014/main" id="{E11C1B9F-CF01-4B19-871A-0E835AC194B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12161838" cy="6950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>
                    <a:alpha val="56862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362B52B8-B955-4011-BA1B-3F562C2B9721}"/>
              </a:ext>
            </a:extLst>
          </p:cNvPr>
          <p:cNvSpPr/>
          <p:nvPr userDrawn="1"/>
        </p:nvSpPr>
        <p:spPr>
          <a:xfrm>
            <a:off x="9145588" y="0"/>
            <a:ext cx="944562" cy="6858000"/>
          </a:xfrm>
          <a:prstGeom prst="rect">
            <a:avLst/>
          </a:prstGeom>
          <a:solidFill>
            <a:schemeClr val="bg2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srgbClr val="FFFFFF"/>
              </a:solidFill>
              <a:ea typeface="ＭＳ Ｐゴシック" charset="0"/>
              <a:cs typeface="ＭＳ Ｐゴシック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29C667FE-5F49-4902-BA4E-5F42CE73BF8F}"/>
              </a:ext>
            </a:extLst>
          </p:cNvPr>
          <p:cNvSpPr/>
          <p:nvPr userDrawn="1"/>
        </p:nvSpPr>
        <p:spPr>
          <a:xfrm rot="5400000">
            <a:off x="5618956" y="-781843"/>
            <a:ext cx="954087" cy="12192000"/>
          </a:xfrm>
          <a:prstGeom prst="rect">
            <a:avLst/>
          </a:prstGeom>
          <a:solidFill>
            <a:schemeClr val="accent4">
              <a:alpha val="6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srgbClr val="FFFFFF"/>
              </a:solidFill>
              <a:ea typeface="ＭＳ Ｐゴシック" charset="0"/>
              <a:cs typeface="ＭＳ Ｐゴシック" charset="0"/>
            </a:endParaRPr>
          </a:p>
        </p:txBody>
      </p:sp>
      <p:pic>
        <p:nvPicPr>
          <p:cNvPr id="6" name="Picture 10">
            <a:extLst>
              <a:ext uri="{FF2B5EF4-FFF2-40B4-BE49-F238E27FC236}">
                <a16:creationId xmlns:a16="http://schemas.microsoft.com/office/drawing/2014/main" id="{FC2DEB54-37C2-4EE2-A3D7-ED93C555E3D6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23575" y="6386513"/>
            <a:ext cx="779463" cy="236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884816" y="2191911"/>
            <a:ext cx="7747119" cy="794604"/>
          </a:xfrm>
        </p:spPr>
        <p:txBody>
          <a:bodyPr/>
          <a:lstStyle>
            <a:lvl1pPr marL="0" indent="0" algn="l">
              <a:buNone/>
              <a:defRPr sz="54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1" hasCustomPrompt="1"/>
          </p:nvPr>
        </p:nvSpPr>
        <p:spPr>
          <a:xfrm>
            <a:off x="884816" y="3130310"/>
            <a:ext cx="6858000" cy="1033463"/>
          </a:xfrm>
        </p:spPr>
        <p:txBody>
          <a:bodyPr/>
          <a:lstStyle>
            <a:lvl1pPr marL="0" indent="0">
              <a:buNone/>
              <a:defRPr sz="36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Sub header if needed</a:t>
            </a:r>
          </a:p>
        </p:txBody>
      </p:sp>
      <p:sp>
        <p:nvSpPr>
          <p:cNvPr id="11" name="TextBox 20"/>
          <p:cNvSpPr txBox="1">
            <a:spLocks noChangeArrowheads="1"/>
          </p:cNvSpPr>
          <p:nvPr userDrawn="1"/>
        </p:nvSpPr>
        <p:spPr bwMode="auto">
          <a:xfrm>
            <a:off x="804863" y="6430963"/>
            <a:ext cx="8350250" cy="138112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9pPr>
          </a:lstStyle>
          <a:p>
            <a:pPr eaLnBrk="1" hangingPunct="1">
              <a:lnSpc>
                <a:spcPct val="90000"/>
              </a:lnSpc>
              <a:spcAft>
                <a:spcPts val="600"/>
              </a:spcAft>
              <a:buFont typeface="Arial" charset="0"/>
              <a:buNone/>
              <a:defRPr/>
            </a:pPr>
            <a:r>
              <a:rPr lang="en-US" altLang="en-US" sz="1000" dirty="0">
                <a:solidFill>
                  <a:schemeClr val="bg1"/>
                </a:solidFill>
              </a:rPr>
              <a:t>© 2018 Arm Limited </a:t>
            </a:r>
          </a:p>
        </p:txBody>
      </p:sp>
    </p:spTree>
    <p:extLst>
      <p:ext uri="{BB962C8B-B14F-4D97-AF65-F5344CB8AC3E}">
        <p14:creationId xmlns:p14="http://schemas.microsoft.com/office/powerpoint/2010/main" val="12287992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Section Divider slide">
    <p:bg>
      <p:bgPr>
        <a:solidFill>
          <a:schemeClr val="tx2">
            <a:alpha val="79999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4">
            <a:extLst>
              <a:ext uri="{FF2B5EF4-FFF2-40B4-BE49-F238E27FC236}">
                <a16:creationId xmlns:a16="http://schemas.microsoft.com/office/drawing/2014/main" id="{5B8B71E0-69B2-4405-92A4-A8D4317D90C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61838" cy="6950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>
                    <a:alpha val="56862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FB01617F-3437-4EA0-9F3A-35641BDCD476}"/>
              </a:ext>
            </a:extLst>
          </p:cNvPr>
          <p:cNvSpPr/>
          <p:nvPr userDrawn="1"/>
        </p:nvSpPr>
        <p:spPr>
          <a:xfrm>
            <a:off x="2473325" y="5788025"/>
            <a:ext cx="5715000" cy="957263"/>
          </a:xfrm>
          <a:prstGeom prst="rect">
            <a:avLst/>
          </a:prstGeom>
          <a:solidFill>
            <a:schemeClr val="accent3">
              <a:alpha val="7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srgbClr val="FFFFFF"/>
              </a:solidFill>
              <a:ea typeface="ＭＳ Ｐゴシック" charset="0"/>
              <a:cs typeface="ＭＳ Ｐゴシック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93C7CB8-D0ED-4CBB-A14C-0F5A992AEC32}"/>
              </a:ext>
            </a:extLst>
          </p:cNvPr>
          <p:cNvSpPr/>
          <p:nvPr userDrawn="1"/>
        </p:nvSpPr>
        <p:spPr>
          <a:xfrm rot="5400000">
            <a:off x="8668545" y="3399631"/>
            <a:ext cx="950912" cy="3825875"/>
          </a:xfrm>
          <a:prstGeom prst="rect">
            <a:avLst/>
          </a:prstGeom>
          <a:solidFill>
            <a:schemeClr val="accent1">
              <a:alpha val="6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 dirty="0">
              <a:solidFill>
                <a:srgbClr val="FFFFFF"/>
              </a:solidFill>
              <a:ea typeface="ＭＳ Ｐゴシック" charset="0"/>
              <a:cs typeface="ＭＳ Ｐゴシック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986458DA-6FE5-4EAB-9430-95208E73E3F5}"/>
              </a:ext>
            </a:extLst>
          </p:cNvPr>
          <p:cNvSpPr/>
          <p:nvPr userDrawn="1"/>
        </p:nvSpPr>
        <p:spPr>
          <a:xfrm rot="5400000">
            <a:off x="8661400" y="-395287"/>
            <a:ext cx="2852737" cy="3798888"/>
          </a:xfrm>
          <a:prstGeom prst="rect">
            <a:avLst/>
          </a:prstGeom>
          <a:solidFill>
            <a:schemeClr val="accent5">
              <a:alpha val="6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srgbClr val="FFFFFF"/>
              </a:solidFill>
              <a:ea typeface="ＭＳ Ｐゴシック" charset="0"/>
              <a:cs typeface="ＭＳ Ｐゴシック" charset="0"/>
            </a:endParaRPr>
          </a:p>
        </p:txBody>
      </p:sp>
      <p:pic>
        <p:nvPicPr>
          <p:cNvPr id="8" name="Picture 12">
            <a:extLst>
              <a:ext uri="{FF2B5EF4-FFF2-40B4-BE49-F238E27FC236}">
                <a16:creationId xmlns:a16="http://schemas.microsoft.com/office/drawing/2014/main" id="{221725D5-243B-424F-9172-EAB87ADDF7A0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23575" y="6386513"/>
            <a:ext cx="779463" cy="236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884816" y="2191911"/>
            <a:ext cx="7747119" cy="794604"/>
          </a:xfrm>
        </p:spPr>
        <p:txBody>
          <a:bodyPr/>
          <a:lstStyle>
            <a:lvl1pPr marL="0" indent="0" algn="l">
              <a:buNone/>
              <a:defRPr sz="54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11" hasCustomPrompt="1"/>
          </p:nvPr>
        </p:nvSpPr>
        <p:spPr>
          <a:xfrm>
            <a:off x="884816" y="3130310"/>
            <a:ext cx="6858000" cy="1033463"/>
          </a:xfrm>
        </p:spPr>
        <p:txBody>
          <a:bodyPr/>
          <a:lstStyle>
            <a:lvl1pPr marL="0" indent="0">
              <a:buNone/>
              <a:defRPr sz="36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err="1"/>
              <a:t>Subheader</a:t>
            </a:r>
            <a:r>
              <a:rPr lang="en-US" dirty="0"/>
              <a:t> if needed</a:t>
            </a:r>
          </a:p>
        </p:txBody>
      </p:sp>
      <p:sp>
        <p:nvSpPr>
          <p:cNvPr id="12" name="TextBox 20"/>
          <p:cNvSpPr txBox="1">
            <a:spLocks noChangeArrowheads="1"/>
          </p:cNvSpPr>
          <p:nvPr userDrawn="1"/>
        </p:nvSpPr>
        <p:spPr bwMode="auto">
          <a:xfrm>
            <a:off x="804863" y="6430963"/>
            <a:ext cx="8350250" cy="138112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9pPr>
          </a:lstStyle>
          <a:p>
            <a:pPr eaLnBrk="1" hangingPunct="1">
              <a:lnSpc>
                <a:spcPct val="90000"/>
              </a:lnSpc>
              <a:spcAft>
                <a:spcPts val="600"/>
              </a:spcAft>
              <a:buFont typeface="Arial" charset="0"/>
              <a:buNone/>
              <a:defRPr/>
            </a:pPr>
            <a:r>
              <a:rPr lang="en-US" altLang="en-US" sz="1000" dirty="0">
                <a:solidFill>
                  <a:schemeClr val="bg1"/>
                </a:solidFill>
              </a:rPr>
              <a:t>© 2018 Arm Limited </a:t>
            </a:r>
          </a:p>
        </p:txBody>
      </p:sp>
    </p:spTree>
    <p:extLst>
      <p:ext uri="{BB962C8B-B14F-4D97-AF65-F5344CB8AC3E}">
        <p14:creationId xmlns:p14="http://schemas.microsoft.com/office/powerpoint/2010/main" val="10622592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8_Section Divider slide">
    <p:bg>
      <p:bgPr>
        <a:solidFill>
          <a:schemeClr val="tx2">
            <a:alpha val="79999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4">
            <a:extLst>
              <a:ext uri="{FF2B5EF4-FFF2-40B4-BE49-F238E27FC236}">
                <a16:creationId xmlns:a16="http://schemas.microsoft.com/office/drawing/2014/main" id="{80CE8D38-A1A3-42B2-A2B4-D2CAD399E6A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61838" cy="6950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>
                    <a:alpha val="56862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89895B2B-A497-48E9-ADEB-D02F00658322}"/>
              </a:ext>
            </a:extLst>
          </p:cNvPr>
          <p:cNvSpPr/>
          <p:nvPr userDrawn="1"/>
        </p:nvSpPr>
        <p:spPr>
          <a:xfrm rot="5400000">
            <a:off x="8189913" y="1981200"/>
            <a:ext cx="2865438" cy="2859087"/>
          </a:xfrm>
          <a:prstGeom prst="rect">
            <a:avLst/>
          </a:prstGeom>
          <a:solidFill>
            <a:schemeClr val="accent4">
              <a:alpha val="6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srgbClr val="FFFFFF"/>
              </a:solidFill>
              <a:ea typeface="ＭＳ Ｐゴシック" charset="0"/>
              <a:cs typeface="ＭＳ Ｐゴシック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CE5602E1-3D6F-4250-94C4-9D35DC940925}"/>
              </a:ext>
            </a:extLst>
          </p:cNvPr>
          <p:cNvSpPr/>
          <p:nvPr userDrawn="1"/>
        </p:nvSpPr>
        <p:spPr>
          <a:xfrm rot="5400000">
            <a:off x="7238207" y="70644"/>
            <a:ext cx="952500" cy="2865437"/>
          </a:xfrm>
          <a:prstGeom prst="rect">
            <a:avLst/>
          </a:prstGeom>
          <a:solidFill>
            <a:schemeClr val="accent5">
              <a:alpha val="6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srgbClr val="FFFFFF"/>
              </a:solidFill>
              <a:ea typeface="ＭＳ Ｐゴシック" charset="0"/>
              <a:cs typeface="ＭＳ Ｐゴシック" charset="0"/>
            </a:endParaRPr>
          </a:p>
        </p:txBody>
      </p:sp>
      <p:pic>
        <p:nvPicPr>
          <p:cNvPr id="7" name="Picture 11">
            <a:extLst>
              <a:ext uri="{FF2B5EF4-FFF2-40B4-BE49-F238E27FC236}">
                <a16:creationId xmlns:a16="http://schemas.microsoft.com/office/drawing/2014/main" id="{27C7C9DB-CD32-4B09-96ED-0677231CFA9B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23575" y="6386513"/>
            <a:ext cx="779463" cy="236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39F608C9-DD55-416C-933C-355A9DCB6145}"/>
              </a:ext>
            </a:extLst>
          </p:cNvPr>
          <p:cNvSpPr/>
          <p:nvPr userDrawn="1"/>
        </p:nvSpPr>
        <p:spPr>
          <a:xfrm>
            <a:off x="2473325" y="4838700"/>
            <a:ext cx="5715000" cy="955675"/>
          </a:xfrm>
          <a:prstGeom prst="rect">
            <a:avLst/>
          </a:prstGeom>
          <a:solidFill>
            <a:schemeClr val="accent3">
              <a:alpha val="7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srgbClr val="FFFFFF"/>
              </a:solidFill>
              <a:ea typeface="ＭＳ Ｐゴシック" charset="0"/>
              <a:cs typeface="ＭＳ Ｐゴシック" charset="0"/>
            </a:endParaRPr>
          </a:p>
        </p:txBody>
      </p:sp>
      <p:sp>
        <p:nvSpPr>
          <p:cNvPr id="9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884816" y="2191911"/>
            <a:ext cx="7747119" cy="794604"/>
          </a:xfrm>
        </p:spPr>
        <p:txBody>
          <a:bodyPr/>
          <a:lstStyle>
            <a:lvl1pPr marL="0" indent="0" algn="l">
              <a:buNone/>
              <a:defRPr sz="54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11" hasCustomPrompt="1"/>
          </p:nvPr>
        </p:nvSpPr>
        <p:spPr>
          <a:xfrm>
            <a:off x="884816" y="3130310"/>
            <a:ext cx="6858000" cy="1033463"/>
          </a:xfrm>
        </p:spPr>
        <p:txBody>
          <a:bodyPr/>
          <a:lstStyle>
            <a:lvl1pPr marL="0" indent="0">
              <a:buNone/>
              <a:defRPr sz="36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err="1"/>
              <a:t>Subheader</a:t>
            </a:r>
            <a:r>
              <a:rPr lang="en-US" dirty="0"/>
              <a:t> if needed</a:t>
            </a:r>
          </a:p>
        </p:txBody>
      </p:sp>
      <p:sp>
        <p:nvSpPr>
          <p:cNvPr id="12" name="TextBox 20"/>
          <p:cNvSpPr txBox="1">
            <a:spLocks noChangeArrowheads="1"/>
          </p:cNvSpPr>
          <p:nvPr userDrawn="1"/>
        </p:nvSpPr>
        <p:spPr bwMode="auto">
          <a:xfrm>
            <a:off x="804863" y="6430963"/>
            <a:ext cx="8350250" cy="138112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9pPr>
          </a:lstStyle>
          <a:p>
            <a:pPr eaLnBrk="1" hangingPunct="1">
              <a:lnSpc>
                <a:spcPct val="90000"/>
              </a:lnSpc>
              <a:spcAft>
                <a:spcPts val="600"/>
              </a:spcAft>
              <a:buFont typeface="Arial" charset="0"/>
              <a:buNone/>
              <a:defRPr/>
            </a:pPr>
            <a:r>
              <a:rPr lang="en-US" altLang="en-US" sz="1000" dirty="0">
                <a:solidFill>
                  <a:schemeClr val="bg1"/>
                </a:solidFill>
              </a:rPr>
              <a:t>© 2018 Arm Limited </a:t>
            </a:r>
          </a:p>
        </p:txBody>
      </p:sp>
    </p:spTree>
    <p:extLst>
      <p:ext uri="{BB962C8B-B14F-4D97-AF65-F5344CB8AC3E}">
        <p14:creationId xmlns:p14="http://schemas.microsoft.com/office/powerpoint/2010/main" val="7260419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7_Section Divider sli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4">
            <a:extLst>
              <a:ext uri="{FF2B5EF4-FFF2-40B4-BE49-F238E27FC236}">
                <a16:creationId xmlns:a16="http://schemas.microsoft.com/office/drawing/2014/main" id="{C76D8CDB-659F-4586-B25C-B4DE95CC435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61838" cy="6950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>
                    <a:alpha val="56862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9">
            <a:extLst>
              <a:ext uri="{FF2B5EF4-FFF2-40B4-BE49-F238E27FC236}">
                <a16:creationId xmlns:a16="http://schemas.microsoft.com/office/drawing/2014/main" id="{1CA2E17A-A13C-4DEA-B75B-BFCFAE091472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23575" y="6386513"/>
            <a:ext cx="779463" cy="236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0D1C067D-A19A-479C-9DB4-AD81E6604607}"/>
              </a:ext>
            </a:extLst>
          </p:cNvPr>
          <p:cNvSpPr/>
          <p:nvPr userDrawn="1"/>
        </p:nvSpPr>
        <p:spPr>
          <a:xfrm>
            <a:off x="2473325" y="4838700"/>
            <a:ext cx="5715000" cy="955675"/>
          </a:xfrm>
          <a:prstGeom prst="rect">
            <a:avLst/>
          </a:prstGeom>
          <a:solidFill>
            <a:srgbClr val="FFC600">
              <a:alpha val="78039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srgbClr val="FFFFFF"/>
              </a:solidFill>
              <a:ea typeface="ＭＳ Ｐゴシック" charset="0"/>
              <a:cs typeface="ＭＳ Ｐゴシック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28ACF3F-3E27-461E-9EDA-788397E79711}"/>
              </a:ext>
            </a:extLst>
          </p:cNvPr>
          <p:cNvSpPr/>
          <p:nvPr userDrawn="1"/>
        </p:nvSpPr>
        <p:spPr>
          <a:xfrm rot="5400000">
            <a:off x="8189913" y="1981200"/>
            <a:ext cx="2865438" cy="2859087"/>
          </a:xfrm>
          <a:prstGeom prst="rect">
            <a:avLst/>
          </a:prstGeom>
          <a:solidFill>
            <a:schemeClr val="accent4">
              <a:alpha val="6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srgbClr val="FFFFFF"/>
              </a:solidFill>
              <a:ea typeface="ＭＳ Ｐゴシック" charset="0"/>
              <a:cs typeface="ＭＳ Ｐゴシック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D8FA392-092A-4708-90F0-75F695B65C9A}"/>
              </a:ext>
            </a:extLst>
          </p:cNvPr>
          <p:cNvSpPr/>
          <p:nvPr userDrawn="1"/>
        </p:nvSpPr>
        <p:spPr>
          <a:xfrm rot="5400000">
            <a:off x="7238207" y="70644"/>
            <a:ext cx="952500" cy="2865437"/>
          </a:xfrm>
          <a:prstGeom prst="rect">
            <a:avLst/>
          </a:prstGeom>
          <a:solidFill>
            <a:srgbClr val="FF6900">
              <a:alpha val="76078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srgbClr val="FFFFFF"/>
              </a:solidFill>
              <a:ea typeface="ＭＳ Ｐゴシック" charset="0"/>
              <a:cs typeface="ＭＳ Ｐゴシック" charset="0"/>
            </a:endParaRPr>
          </a:p>
        </p:txBody>
      </p:sp>
      <p:sp>
        <p:nvSpPr>
          <p:cNvPr id="9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884816" y="2191911"/>
            <a:ext cx="7747119" cy="794604"/>
          </a:xfrm>
        </p:spPr>
        <p:txBody>
          <a:bodyPr/>
          <a:lstStyle>
            <a:lvl1pPr marL="0" indent="0" algn="l">
              <a:buNone/>
              <a:defRPr sz="54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11" hasCustomPrompt="1"/>
          </p:nvPr>
        </p:nvSpPr>
        <p:spPr>
          <a:xfrm>
            <a:off x="884816" y="3130310"/>
            <a:ext cx="6858000" cy="1033463"/>
          </a:xfrm>
        </p:spPr>
        <p:txBody>
          <a:bodyPr/>
          <a:lstStyle>
            <a:lvl1pPr marL="0" indent="0">
              <a:buNone/>
              <a:defRPr sz="36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err="1"/>
              <a:t>Subheader</a:t>
            </a:r>
            <a:r>
              <a:rPr lang="en-US" dirty="0"/>
              <a:t> if needed</a:t>
            </a:r>
          </a:p>
        </p:txBody>
      </p:sp>
      <p:sp>
        <p:nvSpPr>
          <p:cNvPr id="12" name="TextBox 20"/>
          <p:cNvSpPr txBox="1">
            <a:spLocks noChangeArrowheads="1"/>
          </p:cNvSpPr>
          <p:nvPr userDrawn="1"/>
        </p:nvSpPr>
        <p:spPr bwMode="auto">
          <a:xfrm>
            <a:off x="804863" y="6430963"/>
            <a:ext cx="8350250" cy="138112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9pPr>
          </a:lstStyle>
          <a:p>
            <a:pPr eaLnBrk="1" hangingPunct="1">
              <a:lnSpc>
                <a:spcPct val="90000"/>
              </a:lnSpc>
              <a:spcAft>
                <a:spcPts val="600"/>
              </a:spcAft>
              <a:buFont typeface="Arial" charset="0"/>
              <a:buNone/>
              <a:defRPr/>
            </a:pPr>
            <a:r>
              <a:rPr lang="en-US" altLang="en-US" sz="1000" dirty="0">
                <a:solidFill>
                  <a:schemeClr val="bg1"/>
                </a:solidFill>
              </a:rPr>
              <a:t>© 2018 Arm Limited </a:t>
            </a:r>
          </a:p>
        </p:txBody>
      </p:sp>
    </p:spTree>
    <p:extLst>
      <p:ext uri="{BB962C8B-B14F-4D97-AF65-F5344CB8AC3E}">
        <p14:creationId xmlns:p14="http://schemas.microsoft.com/office/powerpoint/2010/main" val="15640176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Column Slide with TOP level Bulle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Text Placeholder 2"/>
          <p:cNvSpPr>
            <a:spLocks noGrp="1"/>
          </p:cNvSpPr>
          <p:nvPr>
            <p:ph idx="1" hasCustomPrompt="1"/>
          </p:nvPr>
        </p:nvSpPr>
        <p:spPr>
          <a:xfrm>
            <a:off x="492125" y="1479468"/>
            <a:ext cx="11180762" cy="4086225"/>
          </a:xfrm>
          <a:prstGeom prst="rect">
            <a:avLst/>
          </a:prstGeom>
        </p:spPr>
        <p:txBody>
          <a:bodyPr/>
          <a:lstStyle>
            <a:lvl1pPr marL="342900" indent="-34290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Font typeface="Arial" charset="0"/>
              <a:buChar char="•"/>
              <a:defRPr/>
            </a:lvl1pPr>
            <a:lvl2pPr marL="672783">
              <a:lnSpc>
                <a:spcPct val="100000"/>
              </a:lnSpc>
              <a:spcAft>
                <a:spcPts val="0"/>
              </a:spcAft>
              <a:defRPr>
                <a:solidFill>
                  <a:schemeClr val="tx2"/>
                </a:solidFill>
              </a:defRPr>
            </a:lvl2pPr>
            <a:lvl3pPr marL="947103">
              <a:lnSpc>
                <a:spcPct val="100000"/>
              </a:lnSpc>
              <a:spcAft>
                <a:spcPts val="0"/>
              </a:spcAft>
              <a:defRPr>
                <a:solidFill>
                  <a:schemeClr val="tx2"/>
                </a:solidFill>
              </a:defRPr>
            </a:lvl3pPr>
            <a:lvl4pPr marL="1293178">
              <a:lnSpc>
                <a:spcPct val="100000"/>
              </a:lnSpc>
              <a:spcAft>
                <a:spcPts val="0"/>
              </a:spcAft>
              <a:defRPr>
                <a:solidFill>
                  <a:schemeClr val="tx2"/>
                </a:solidFill>
              </a:defRPr>
            </a:lvl4pPr>
            <a:lvl5pPr marL="1518603">
              <a:lnSpc>
                <a:spcPct val="100000"/>
              </a:lnSpc>
              <a:spcAft>
                <a:spcPts val="0"/>
              </a:spcAft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noProof="0" dirty="0"/>
              <a:t>Click to edit Master text styles with Top Level Bullet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1132503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Column Slide w/ Su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4" name="Text Placeholder 43"/>
          <p:cNvSpPr>
            <a:spLocks noGrp="1"/>
          </p:cNvSpPr>
          <p:nvPr>
            <p:ph type="body" sz="quarter" idx="13"/>
          </p:nvPr>
        </p:nvSpPr>
        <p:spPr>
          <a:xfrm>
            <a:off x="492125" y="1040826"/>
            <a:ext cx="11180763" cy="344488"/>
          </a:xfrm>
        </p:spPr>
        <p:txBody>
          <a:bodyPr/>
          <a:lstStyle>
            <a:lvl1pPr marL="0" indent="0">
              <a:buNone/>
              <a:defRPr lang="en-US" sz="240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Text Placeholder 2"/>
          <p:cNvSpPr>
            <a:spLocks noGrp="1"/>
          </p:cNvSpPr>
          <p:nvPr>
            <p:ph idx="1"/>
          </p:nvPr>
        </p:nvSpPr>
        <p:spPr>
          <a:xfrm>
            <a:off x="492125" y="1745884"/>
            <a:ext cx="11180867" cy="4087104"/>
          </a:xfrm>
          <a:prstGeom prst="rect">
            <a:avLst/>
          </a:prstGeom>
        </p:spPr>
        <p:txBody>
          <a:bodyPr/>
          <a:lstStyle>
            <a:lvl1pPr marL="342900" indent="-34290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Font typeface="Arial" charset="0"/>
              <a:buChar char="•"/>
              <a:defRPr>
                <a:solidFill>
                  <a:srgbClr val="383838"/>
                </a:solidFill>
              </a:defRPr>
            </a:lvl1pPr>
            <a:lvl2pPr>
              <a:lnSpc>
                <a:spcPct val="100000"/>
              </a:lnSpc>
              <a:spcAft>
                <a:spcPts val="0"/>
              </a:spcAft>
              <a:buClr>
                <a:schemeClr val="accent1"/>
              </a:buClr>
              <a:defRPr>
                <a:solidFill>
                  <a:srgbClr val="383838"/>
                </a:solidFill>
              </a:defRPr>
            </a:lvl2pPr>
            <a:lvl3pPr>
              <a:lnSpc>
                <a:spcPct val="100000"/>
              </a:lnSpc>
              <a:spcAft>
                <a:spcPts val="0"/>
              </a:spcAft>
              <a:buClr>
                <a:schemeClr val="accent1"/>
              </a:buClr>
              <a:defRPr>
                <a:solidFill>
                  <a:srgbClr val="383838"/>
                </a:solidFill>
              </a:defRPr>
            </a:lvl3pPr>
            <a:lvl4pPr>
              <a:lnSpc>
                <a:spcPct val="100000"/>
              </a:lnSpc>
              <a:spcAft>
                <a:spcPts val="0"/>
              </a:spcAft>
              <a:buClr>
                <a:schemeClr val="accent1"/>
              </a:buClr>
              <a:defRPr>
                <a:solidFill>
                  <a:srgbClr val="383838"/>
                </a:solidFill>
              </a:defRPr>
            </a:lvl4pPr>
            <a:lvl5pPr>
              <a:lnSpc>
                <a:spcPct val="100000"/>
              </a:lnSpc>
              <a:spcAft>
                <a:spcPts val="0"/>
              </a:spcAft>
              <a:buClr>
                <a:schemeClr val="accent1"/>
              </a:buClr>
              <a:defRPr>
                <a:solidFill>
                  <a:srgbClr val="383838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77504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umn slide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83E00537-4172-4053-A616-87E429C679AC}"/>
              </a:ext>
            </a:extLst>
          </p:cNvPr>
          <p:cNvCxnSpPr>
            <a:cxnSpLocks/>
          </p:cNvCxnSpPr>
          <p:nvPr userDrawn="1"/>
        </p:nvCxnSpPr>
        <p:spPr>
          <a:xfrm>
            <a:off x="6096000" y="1662113"/>
            <a:ext cx="0" cy="4473575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4" name="Text Placeholder 43"/>
          <p:cNvSpPr>
            <a:spLocks noGrp="1"/>
          </p:cNvSpPr>
          <p:nvPr>
            <p:ph type="body" sz="quarter" idx="13"/>
          </p:nvPr>
        </p:nvSpPr>
        <p:spPr>
          <a:xfrm>
            <a:off x="492125" y="1040826"/>
            <a:ext cx="11180763" cy="344488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sz="240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9" name="Text Placeholder 131"/>
          <p:cNvSpPr>
            <a:spLocks noGrp="1"/>
          </p:cNvSpPr>
          <p:nvPr>
            <p:ph type="body" sz="quarter" idx="16"/>
          </p:nvPr>
        </p:nvSpPr>
        <p:spPr>
          <a:xfrm>
            <a:off x="492125" y="1620481"/>
            <a:ext cx="5332942" cy="560696"/>
          </a:xfrm>
        </p:spPr>
        <p:txBody>
          <a:bodyPr anchor="b" anchorCtr="0"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SzTx/>
              <a:buFont typeface="Arial" panose="020B0604020202020204" pitchFamily="34" charset="0"/>
              <a:buNone/>
              <a:tabLst/>
              <a:defRPr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9"/>
          </p:nvPr>
        </p:nvSpPr>
        <p:spPr>
          <a:xfrm>
            <a:off x="492125" y="2361952"/>
            <a:ext cx="5332941" cy="3605743"/>
          </a:xfrm>
        </p:spPr>
        <p:txBody>
          <a:bodyPr/>
          <a:lstStyle>
            <a:lvl1pPr marL="342900" indent="-342900" algn="just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Font typeface="Arial" charset="0"/>
              <a:buChar char="•"/>
              <a:defRPr/>
            </a:lvl1pPr>
            <a:lvl2pPr marL="581343">
              <a:lnSpc>
                <a:spcPct val="100000"/>
              </a:lnSpc>
              <a:spcAft>
                <a:spcPts val="0"/>
              </a:spcAft>
              <a:buClr>
                <a:schemeClr val="accent1"/>
              </a:buClr>
              <a:defRPr>
                <a:solidFill>
                  <a:srgbClr val="383838"/>
                </a:solidFill>
              </a:defRPr>
            </a:lvl2pPr>
            <a:lvl3pPr marL="947103">
              <a:lnSpc>
                <a:spcPct val="100000"/>
              </a:lnSpc>
              <a:spcAft>
                <a:spcPts val="0"/>
              </a:spcAft>
              <a:buClr>
                <a:schemeClr val="accent1"/>
              </a:buClr>
              <a:defRPr>
                <a:solidFill>
                  <a:srgbClr val="383838"/>
                </a:solidFill>
              </a:defRPr>
            </a:lvl3pPr>
            <a:lvl4pPr marL="1293178" indent="-173038">
              <a:lnSpc>
                <a:spcPct val="100000"/>
              </a:lnSpc>
              <a:spcAft>
                <a:spcPts val="0"/>
              </a:spcAft>
              <a:buClr>
                <a:schemeClr val="accent1"/>
              </a:buClr>
              <a:buFont typeface="Arial" charset="0"/>
              <a:buChar char="•"/>
              <a:defRPr>
                <a:solidFill>
                  <a:srgbClr val="383838"/>
                </a:solidFill>
              </a:defRPr>
            </a:lvl4pPr>
            <a:lvl5pPr marL="1518603">
              <a:lnSpc>
                <a:spcPct val="100000"/>
              </a:lnSpc>
              <a:spcAft>
                <a:spcPts val="0"/>
              </a:spcAft>
              <a:buClr>
                <a:schemeClr val="accent1"/>
              </a:buClr>
              <a:defRPr>
                <a:solidFill>
                  <a:srgbClr val="383838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Text Placeholder 131"/>
          <p:cNvSpPr>
            <a:spLocks noGrp="1"/>
          </p:cNvSpPr>
          <p:nvPr>
            <p:ph type="body" sz="quarter" idx="18"/>
          </p:nvPr>
        </p:nvSpPr>
        <p:spPr>
          <a:xfrm>
            <a:off x="6341534" y="1620481"/>
            <a:ext cx="5332942" cy="560696"/>
          </a:xfrm>
        </p:spPr>
        <p:txBody>
          <a:bodyPr anchor="b" anchorCtr="0"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SzTx/>
              <a:buFont typeface="Arial" panose="020B0604020202020204" pitchFamily="34" charset="0"/>
              <a:buNone/>
              <a:tabLst/>
              <a:defRPr b="1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21"/>
          </p:nvPr>
        </p:nvSpPr>
        <p:spPr>
          <a:xfrm>
            <a:off x="6339947" y="2361951"/>
            <a:ext cx="5332941" cy="3605743"/>
          </a:xfrm>
        </p:spPr>
        <p:txBody>
          <a:bodyPr/>
          <a:lstStyle>
            <a:lvl1pPr marL="342900" indent="-34290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Font typeface="Arial" charset="0"/>
              <a:buChar char="•"/>
              <a:defRPr/>
            </a:lvl1pPr>
            <a:lvl2pPr marL="581343">
              <a:lnSpc>
                <a:spcPct val="100000"/>
              </a:lnSpc>
              <a:spcAft>
                <a:spcPts val="0"/>
              </a:spcAft>
              <a:buClr>
                <a:schemeClr val="accent1"/>
              </a:buClr>
              <a:defRPr>
                <a:solidFill>
                  <a:srgbClr val="383838"/>
                </a:solidFill>
              </a:defRPr>
            </a:lvl2pPr>
            <a:lvl3pPr marL="947103">
              <a:lnSpc>
                <a:spcPct val="100000"/>
              </a:lnSpc>
              <a:spcAft>
                <a:spcPts val="0"/>
              </a:spcAft>
              <a:buClr>
                <a:schemeClr val="accent1"/>
              </a:buClr>
              <a:defRPr>
                <a:solidFill>
                  <a:srgbClr val="383838"/>
                </a:solidFill>
              </a:defRPr>
            </a:lvl3pPr>
            <a:lvl4pPr marL="1293178" indent="-173038">
              <a:lnSpc>
                <a:spcPct val="100000"/>
              </a:lnSpc>
              <a:spcAft>
                <a:spcPts val="0"/>
              </a:spcAft>
              <a:buClr>
                <a:schemeClr val="accent1"/>
              </a:buClr>
              <a:buFont typeface="Arial" charset="0"/>
              <a:buChar char="•"/>
              <a:defRPr>
                <a:solidFill>
                  <a:srgbClr val="383838"/>
                </a:solidFill>
              </a:defRPr>
            </a:lvl4pPr>
            <a:lvl5pPr marL="1518603">
              <a:lnSpc>
                <a:spcPct val="100000"/>
              </a:lnSpc>
              <a:spcAft>
                <a:spcPts val="0"/>
              </a:spcAft>
              <a:buClr>
                <a:schemeClr val="accent1"/>
              </a:buClr>
              <a:defRPr>
                <a:solidFill>
                  <a:srgbClr val="383838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26211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image" Target="../media/image1.emf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2125" y="295275"/>
            <a:ext cx="11180763" cy="666750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29" name="TextBox 26"/>
          <p:cNvSpPr txBox="1">
            <a:spLocks noChangeArrowheads="1"/>
          </p:cNvSpPr>
          <p:nvPr userDrawn="1"/>
        </p:nvSpPr>
        <p:spPr bwMode="auto">
          <a:xfrm>
            <a:off x="492125" y="6430963"/>
            <a:ext cx="312738" cy="138112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9pPr>
          </a:lstStyle>
          <a:p>
            <a:pPr eaLnBrk="1" hangingPunct="1">
              <a:lnSpc>
                <a:spcPct val="90000"/>
              </a:lnSpc>
              <a:spcAft>
                <a:spcPts val="600"/>
              </a:spcAft>
              <a:buFont typeface="Arial" charset="0"/>
              <a:buNone/>
              <a:defRPr/>
            </a:pPr>
            <a:fld id="{2682C2D1-8EA8-E748-B66F-74D4D53CF8F8}" type="slidenum">
              <a:rPr lang="en-US" altLang="en-US" sz="1000" smtClean="0">
                <a:solidFill>
                  <a:srgbClr val="7F7F7F"/>
                </a:solidFill>
              </a:rPr>
              <a:pPr eaLnBrk="1" hangingPunct="1">
                <a:lnSpc>
                  <a:spcPct val="90000"/>
                </a:lnSpc>
                <a:spcAft>
                  <a:spcPts val="600"/>
                </a:spcAft>
                <a:buFont typeface="Arial" charset="0"/>
                <a:buNone/>
                <a:defRPr/>
              </a:pPr>
              <a:t>‹#›</a:t>
            </a:fld>
            <a:endParaRPr lang="en-US" altLang="en-US" sz="1000">
              <a:solidFill>
                <a:srgbClr val="7F7F7F"/>
              </a:solidFill>
            </a:endParaRPr>
          </a:p>
        </p:txBody>
      </p:sp>
      <p:pic>
        <p:nvPicPr>
          <p:cNvPr id="1030" name="Picture 6"/>
          <p:cNvPicPr>
            <a:picLocks noChangeAspect="1" noChangeArrowheads="1"/>
          </p:cNvPicPr>
          <p:nvPr userDrawn="1"/>
        </p:nvPicPr>
        <p:blipFill>
          <a:blip r:embed="rId2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23575" y="6386513"/>
            <a:ext cx="779463" cy="236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84EB643E-3109-434C-BA97-15D4C8A5EF9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92125" y="1479550"/>
            <a:ext cx="11180763" cy="408622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5"/>
            <a:r>
              <a:rPr lang="en-US" dirty="0"/>
              <a:t>Sixth level</a:t>
            </a:r>
          </a:p>
          <a:p>
            <a:pPr lvl="6"/>
            <a:r>
              <a:rPr lang="en-US" dirty="0"/>
              <a:t>Seventh level</a:t>
            </a:r>
          </a:p>
          <a:p>
            <a:pPr lvl="7"/>
            <a:r>
              <a:rPr lang="en-US" dirty="0"/>
              <a:t>Eighth level</a:t>
            </a:r>
          </a:p>
          <a:p>
            <a:pPr lvl="8"/>
            <a:r>
              <a:rPr lang="en-US" dirty="0"/>
              <a:t>Ninth level</a:t>
            </a:r>
          </a:p>
        </p:txBody>
      </p:sp>
      <p:sp>
        <p:nvSpPr>
          <p:cNvPr id="8" name="TextBox 20"/>
          <p:cNvSpPr txBox="1">
            <a:spLocks noChangeArrowheads="1"/>
          </p:cNvSpPr>
          <p:nvPr userDrawn="1"/>
        </p:nvSpPr>
        <p:spPr bwMode="auto">
          <a:xfrm>
            <a:off x="804863" y="6430963"/>
            <a:ext cx="8350250" cy="138112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9pPr>
          </a:lstStyle>
          <a:p>
            <a:pPr eaLnBrk="1" hangingPunct="1">
              <a:lnSpc>
                <a:spcPct val="90000"/>
              </a:lnSpc>
              <a:spcAft>
                <a:spcPts val="600"/>
              </a:spcAft>
              <a:buFont typeface="Arial" charset="0"/>
              <a:buNone/>
              <a:defRPr/>
            </a:pPr>
            <a:r>
              <a:rPr lang="en-US" altLang="en-US" sz="1000" dirty="0">
                <a:solidFill>
                  <a:srgbClr val="7F7F7F"/>
                </a:solidFill>
              </a:rPr>
              <a:t>© 2018 Arm Limited </a:t>
            </a:r>
          </a:p>
        </p:txBody>
      </p:sp>
    </p:spTree>
    <p:extLst>
      <p:ext uri="{BB962C8B-B14F-4D97-AF65-F5344CB8AC3E}">
        <p14:creationId xmlns:p14="http://schemas.microsoft.com/office/powerpoint/2010/main" val="10777910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507" r:id="rId1"/>
    <p:sldLayoutId id="2147485510" r:id="rId2"/>
    <p:sldLayoutId id="2147485436" r:id="rId3"/>
    <p:sldLayoutId id="2147485437" r:id="rId4"/>
    <p:sldLayoutId id="2147485438" r:id="rId5"/>
    <p:sldLayoutId id="2147485439" r:id="rId6"/>
    <p:sldLayoutId id="2147485440" r:id="rId7"/>
    <p:sldLayoutId id="2147485441" r:id="rId8"/>
    <p:sldLayoutId id="2147485442" r:id="rId9"/>
    <p:sldLayoutId id="2147485443" r:id="rId10"/>
    <p:sldLayoutId id="2147485444" r:id="rId11"/>
    <p:sldLayoutId id="2147485445" r:id="rId12"/>
    <p:sldLayoutId id="2147485446" r:id="rId13"/>
    <p:sldLayoutId id="2147485447" r:id="rId14"/>
    <p:sldLayoutId id="2147485448" r:id="rId15"/>
    <p:sldLayoutId id="2147485449" r:id="rId16"/>
    <p:sldLayoutId id="2147485450" r:id="rId17"/>
    <p:sldLayoutId id="2147485451" r:id="rId18"/>
    <p:sldLayoutId id="2147485452" r:id="rId19"/>
    <p:sldLayoutId id="2147485453" r:id="rId20"/>
    <p:sldLayoutId id="2147485454" r:id="rId21"/>
    <p:sldLayoutId id="2147485513" r:id="rId22"/>
    <p:sldLayoutId id="2147485514" r:id="rId23"/>
  </p:sldLayoutIdLst>
  <p:hf hdr="0" ftr="0" dt="0"/>
  <p:txStyles>
    <p:titleStyle>
      <a:lvl1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600" b="1" kern="1200" spc="-50">
          <a:solidFill>
            <a:schemeClr val="accent1"/>
          </a:solidFill>
          <a:latin typeface="+mn-lt"/>
          <a:ea typeface="ＭＳ Ｐゴシック" charset="0"/>
          <a:cs typeface="ＭＳ Ｐゴシック" charset="0"/>
        </a:defRPr>
      </a:lvl1pPr>
      <a:lvl2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600" b="1">
          <a:solidFill>
            <a:schemeClr val="accent1"/>
          </a:solidFill>
          <a:latin typeface="Calibri" charset="0"/>
          <a:ea typeface="ＭＳ Ｐゴシック" charset="0"/>
          <a:cs typeface="ＭＳ Ｐゴシック" charset="0"/>
        </a:defRPr>
      </a:lvl2pPr>
      <a:lvl3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600" b="1">
          <a:solidFill>
            <a:schemeClr val="accent1"/>
          </a:solidFill>
          <a:latin typeface="Calibri" charset="0"/>
          <a:ea typeface="ＭＳ Ｐゴシック" charset="0"/>
          <a:cs typeface="ＭＳ Ｐゴシック" charset="0"/>
        </a:defRPr>
      </a:lvl3pPr>
      <a:lvl4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600" b="1">
          <a:solidFill>
            <a:schemeClr val="accent1"/>
          </a:solidFill>
          <a:latin typeface="Calibri" charset="0"/>
          <a:ea typeface="ＭＳ Ｐゴシック" charset="0"/>
          <a:cs typeface="ＭＳ Ｐゴシック" charset="0"/>
        </a:defRPr>
      </a:lvl4pPr>
      <a:lvl5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600" b="1">
          <a:solidFill>
            <a:schemeClr val="accent1"/>
          </a:solidFill>
          <a:latin typeface="Calibri" charset="0"/>
          <a:ea typeface="ＭＳ Ｐゴシック" charset="0"/>
          <a:cs typeface="ＭＳ Ｐゴシック" charset="0"/>
        </a:defRPr>
      </a:lvl5pPr>
      <a:lvl6pPr marL="457200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600" b="1">
          <a:solidFill>
            <a:schemeClr val="accent1"/>
          </a:solidFill>
          <a:latin typeface="Calibri" charset="0"/>
        </a:defRPr>
      </a:lvl6pPr>
      <a:lvl7pPr marL="914400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600" b="1">
          <a:solidFill>
            <a:schemeClr val="accent1"/>
          </a:solidFill>
          <a:latin typeface="Calibri" charset="0"/>
        </a:defRPr>
      </a:lvl7pPr>
      <a:lvl8pPr marL="1371600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600" b="1">
          <a:solidFill>
            <a:schemeClr val="accent1"/>
          </a:solidFill>
          <a:latin typeface="Calibri" charset="0"/>
        </a:defRPr>
      </a:lvl8pPr>
      <a:lvl9pPr marL="1828800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600" b="1">
          <a:solidFill>
            <a:schemeClr val="accent1"/>
          </a:solidFill>
          <a:latin typeface="Calibri" charset="0"/>
        </a:defRPr>
      </a:lvl9pPr>
    </p:titleStyle>
    <p:bodyStyle>
      <a:lvl1pPr marL="342900" indent="-342900" algn="l" rtl="0" eaLnBrk="1" fontAlgn="base" hangingPunct="1">
        <a:lnSpc>
          <a:spcPct val="100000"/>
        </a:lnSpc>
        <a:spcBef>
          <a:spcPts val="600"/>
        </a:spcBef>
        <a:spcAft>
          <a:spcPts val="0"/>
        </a:spcAft>
        <a:buClr>
          <a:schemeClr val="accent1"/>
        </a:buClr>
        <a:buFont typeface="Arial" charset="0"/>
        <a:buChar char="•"/>
        <a:defRPr sz="2400" kern="1200">
          <a:solidFill>
            <a:schemeClr val="tx2"/>
          </a:solidFill>
          <a:latin typeface="+mn-lt"/>
          <a:ea typeface="ＭＳ Ｐゴシック" charset="0"/>
          <a:cs typeface="ＭＳ Ｐゴシック" charset="0"/>
        </a:defRPr>
      </a:lvl1pPr>
      <a:lvl2pPr marL="581343" indent="-166688" algn="l" rtl="0" eaLnBrk="1" fontAlgn="base" hangingPunct="1">
        <a:lnSpc>
          <a:spcPct val="100000"/>
        </a:lnSpc>
        <a:spcBef>
          <a:spcPts val="0"/>
        </a:spcBef>
        <a:spcAft>
          <a:spcPts val="0"/>
        </a:spcAft>
        <a:buClr>
          <a:schemeClr val="accent1"/>
        </a:buClr>
        <a:buSzPct val="80000"/>
        <a:buFont typeface="Arial" charset="0"/>
        <a:buChar char="•"/>
        <a:defRPr kern="1200">
          <a:solidFill>
            <a:srgbClr val="383838"/>
          </a:solidFill>
          <a:latin typeface="+mn-lt"/>
          <a:ea typeface="ＭＳ Ｐゴシック" charset="0"/>
          <a:cs typeface="+mn-cs"/>
        </a:defRPr>
      </a:lvl2pPr>
      <a:lvl3pPr marL="855663" indent="-166688" algn="l" rtl="0" eaLnBrk="1" fontAlgn="base" hangingPunct="1">
        <a:lnSpc>
          <a:spcPct val="100000"/>
        </a:lnSpc>
        <a:spcBef>
          <a:spcPts val="0"/>
        </a:spcBef>
        <a:spcAft>
          <a:spcPts val="0"/>
        </a:spcAft>
        <a:buClr>
          <a:schemeClr val="accent1"/>
        </a:buClr>
        <a:buSzPct val="80000"/>
        <a:buFont typeface="Calibri" charset="0"/>
        <a:buChar char="–"/>
        <a:defRPr kern="1200">
          <a:solidFill>
            <a:srgbClr val="383838"/>
          </a:solidFill>
          <a:latin typeface="+mn-lt"/>
          <a:ea typeface="ＭＳ Ｐゴシック" charset="0"/>
          <a:cs typeface="+mn-cs"/>
        </a:defRPr>
      </a:lvl3pPr>
      <a:lvl4pPr marL="1201738" indent="-173038" algn="l" rtl="0" eaLnBrk="1" fontAlgn="base" hangingPunct="1">
        <a:lnSpc>
          <a:spcPct val="100000"/>
        </a:lnSpc>
        <a:spcBef>
          <a:spcPts val="0"/>
        </a:spcBef>
        <a:spcAft>
          <a:spcPts val="0"/>
        </a:spcAft>
        <a:buClr>
          <a:schemeClr val="accent1"/>
        </a:buClr>
        <a:buSzPct val="80000"/>
        <a:buFont typeface="Wingdings" charset="2"/>
        <a:buChar char="§"/>
        <a:defRPr kern="1200">
          <a:solidFill>
            <a:srgbClr val="383838"/>
          </a:solidFill>
          <a:latin typeface="+mn-lt"/>
          <a:ea typeface="ＭＳ Ｐゴシック" charset="0"/>
          <a:cs typeface="+mn-cs"/>
        </a:defRPr>
      </a:lvl4pPr>
      <a:lvl5pPr marL="1427163" indent="-168275" algn="l" rtl="0" eaLnBrk="1" fontAlgn="base" hangingPunct="1">
        <a:lnSpc>
          <a:spcPct val="100000"/>
        </a:lnSpc>
        <a:spcBef>
          <a:spcPts val="0"/>
        </a:spcBef>
        <a:spcAft>
          <a:spcPts val="0"/>
        </a:spcAft>
        <a:buClr>
          <a:schemeClr val="accent1"/>
        </a:buClr>
        <a:buSzPct val="80000"/>
        <a:buFont typeface="Calibri" charset="0"/>
        <a:buChar char="–"/>
        <a:defRPr kern="1200">
          <a:solidFill>
            <a:srgbClr val="383838"/>
          </a:solidFill>
          <a:latin typeface="+mn-lt"/>
          <a:ea typeface="ＭＳ Ｐゴシック" charset="0"/>
          <a:cs typeface="+mn-cs"/>
        </a:defRPr>
      </a:lvl5pPr>
      <a:lvl6pPr marL="1655064" indent="-164592" algn="l" defTabSz="9144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>
          <a:schemeClr val="accent1"/>
        </a:buClr>
        <a:buSzPct val="80000"/>
        <a:buFont typeface="Wingdings" panose="05000000000000000000" pitchFamily="2" charset="2"/>
        <a:buChar char="§"/>
        <a:defRPr lang="en-US" sz="1800" kern="1200" dirty="0" smtClean="0">
          <a:solidFill>
            <a:srgbClr val="383838"/>
          </a:solidFill>
          <a:latin typeface="+mn-lt"/>
          <a:ea typeface="+mn-ea"/>
          <a:cs typeface="+mn-cs"/>
        </a:defRPr>
      </a:lvl6pPr>
      <a:lvl7pPr marL="1883664" indent="-164592" algn="l" defTabSz="9144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>
          <a:schemeClr val="accent1"/>
        </a:buClr>
        <a:buSzPct val="80000"/>
        <a:buFont typeface="Calibri" panose="020F0502020204030204" pitchFamily="34" charset="0"/>
        <a:buChar char="–"/>
        <a:defRPr lang="en-US" sz="1800" kern="1200" dirty="0" smtClean="0">
          <a:solidFill>
            <a:srgbClr val="383838"/>
          </a:solidFill>
          <a:latin typeface="+mn-lt"/>
          <a:ea typeface="+mn-ea"/>
          <a:cs typeface="+mn-cs"/>
        </a:defRPr>
      </a:lvl7pPr>
      <a:lvl8pPr marL="2112264" indent="-164592" algn="l" defTabSz="9144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>
          <a:schemeClr val="accent1"/>
        </a:buClr>
        <a:buSzPct val="80000"/>
        <a:buFont typeface="Wingdings" panose="05000000000000000000" pitchFamily="2" charset="2"/>
        <a:buChar char="§"/>
        <a:defRPr lang="en-US" sz="1800" kern="1200" dirty="0" smtClean="0">
          <a:solidFill>
            <a:srgbClr val="383838"/>
          </a:solidFill>
          <a:latin typeface="+mn-lt"/>
          <a:ea typeface="+mn-ea"/>
          <a:cs typeface="+mn-cs"/>
        </a:defRPr>
      </a:lvl8pPr>
      <a:lvl9pPr marL="2340864" indent="-164592" algn="l" defTabSz="9144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>
          <a:schemeClr val="accent1"/>
        </a:buClr>
        <a:buSzPct val="80000"/>
        <a:buFont typeface="Calibri" panose="020F0502020204030204" pitchFamily="34" charset="0"/>
        <a:buChar char="–"/>
        <a:defRPr lang="en-US" sz="1800" kern="1200" dirty="0" smtClean="0">
          <a:solidFill>
            <a:srgbClr val="383838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5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5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5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arm-software.github.io/CMSIS_5/Pack/html/pdsc_apis_pg.html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5" Type="http://schemas.openxmlformats.org/officeDocument/2006/relationships/hyperlink" Target="https://github.com/ARM-software/CMSIS-Driver" TargetMode="External"/><Relationship Id="rId4" Type="http://schemas.openxmlformats.org/officeDocument/2006/relationships/hyperlink" Target="http://arm-software.github.io/CMSIS_5/Pack/html/cp_SWComponents.html#cp_API" TargetMode="Externa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0F5F3ACF-5EE1-4689-9F61-641A86F366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CMSIS-Pack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882983F-0AC7-498F-A8BB-B128D3829B4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Benefits of software packs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DEBC69E6-A278-43AF-B1E1-746370AE37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69869" y="1745884"/>
            <a:ext cx="7303123" cy="4087104"/>
          </a:xfrm>
        </p:spPr>
        <p:txBody>
          <a:bodyPr/>
          <a:lstStyle/>
          <a:p>
            <a:pPr lvl="0"/>
            <a:r>
              <a:rPr lang="en-US" dirty="0"/>
              <a:t>Software components, examples, code templates, documentation, device and board support files</a:t>
            </a:r>
          </a:p>
          <a:p>
            <a:pPr lvl="0"/>
            <a:endParaRPr lang="en-US" dirty="0"/>
          </a:p>
          <a:p>
            <a:pPr lvl="0"/>
            <a:r>
              <a:rPr lang="en-US" dirty="0"/>
              <a:t>Semantic versioning for lifecycle management using an embedded industry standard for reliable production</a:t>
            </a:r>
          </a:p>
          <a:p>
            <a:endParaRPr lang="en-US" dirty="0"/>
          </a:p>
          <a:p>
            <a:r>
              <a:rPr lang="en-US" dirty="0"/>
              <a:t>Specify dependencies upon other packs, software components, toolchains, and APIs</a:t>
            </a:r>
          </a:p>
          <a:p>
            <a:endParaRPr lang="en-US" dirty="0"/>
          </a:p>
          <a:p>
            <a:r>
              <a:rPr lang="en-US" dirty="0"/>
              <a:t>Automatically replace files based on hardware selection or toolchain requirements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041FB717-5B92-4E74-AA22-E1DFD0C01064}"/>
              </a:ext>
            </a:extLst>
          </p:cNvPr>
          <p:cNvSpPr/>
          <p:nvPr/>
        </p:nvSpPr>
        <p:spPr bwMode="auto">
          <a:xfrm>
            <a:off x="492125" y="1745884"/>
            <a:ext cx="3600000" cy="576000"/>
          </a:xfrm>
          <a:prstGeom prst="rect">
            <a:avLst/>
          </a:prstGeom>
          <a:solidFill>
            <a:srgbClr val="128CAB"/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sz="2800" dirty="0">
                <a:solidFill>
                  <a:schemeClr val="bg1"/>
                </a:solidFill>
              </a:rPr>
              <a:t>Delivery</a:t>
            </a:r>
            <a:endParaRPr lang="en-US" sz="2800" dirty="0">
              <a:solidFill>
                <a:schemeClr val="bg1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0F798A81-9B14-4999-8B68-B6872CDFB1A4}"/>
              </a:ext>
            </a:extLst>
          </p:cNvPr>
          <p:cNvSpPr/>
          <p:nvPr/>
        </p:nvSpPr>
        <p:spPr bwMode="auto">
          <a:xfrm>
            <a:off x="492125" y="3068222"/>
            <a:ext cx="3600000" cy="576000"/>
          </a:xfrm>
          <a:prstGeom prst="rect">
            <a:avLst/>
          </a:prstGeom>
          <a:solidFill>
            <a:srgbClr val="00C1DC"/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sz="2800" dirty="0">
                <a:solidFill>
                  <a:schemeClr val="bg1"/>
                </a:solidFill>
              </a:rPr>
              <a:t>Versioning</a:t>
            </a:r>
            <a:endParaRPr lang="en-US" sz="2800" dirty="0">
              <a:solidFill>
                <a:schemeClr val="bg1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A2B97166-8643-4BF0-8282-AD270E89CCD7}"/>
              </a:ext>
            </a:extLst>
          </p:cNvPr>
          <p:cNvSpPr/>
          <p:nvPr/>
        </p:nvSpPr>
        <p:spPr bwMode="auto">
          <a:xfrm>
            <a:off x="492125" y="4319507"/>
            <a:ext cx="3600000" cy="576000"/>
          </a:xfrm>
          <a:prstGeom prst="rect">
            <a:avLst/>
          </a:prstGeom>
          <a:solidFill>
            <a:srgbClr val="95D600"/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sz="2800" dirty="0">
                <a:solidFill>
                  <a:schemeClr val="bg1"/>
                </a:solidFill>
              </a:rPr>
              <a:t>Dependency</a:t>
            </a:r>
            <a:endParaRPr lang="en-US" sz="2800" dirty="0">
              <a:solidFill>
                <a:schemeClr val="bg1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FD772DFB-9774-4840-B0C3-5BEF59A02708}"/>
              </a:ext>
            </a:extLst>
          </p:cNvPr>
          <p:cNvSpPr/>
          <p:nvPr/>
        </p:nvSpPr>
        <p:spPr bwMode="auto">
          <a:xfrm>
            <a:off x="492125" y="5529174"/>
            <a:ext cx="3600000" cy="576000"/>
          </a:xfrm>
          <a:prstGeom prst="rect">
            <a:avLst/>
          </a:prstGeom>
          <a:solidFill>
            <a:srgbClr val="FF6B00"/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sz="2800" dirty="0">
                <a:solidFill>
                  <a:schemeClr val="bg1"/>
                </a:solidFill>
              </a:rPr>
              <a:t>Retargeting</a:t>
            </a:r>
            <a:endParaRPr lang="en-US" sz="2800" dirty="0">
              <a:solidFill>
                <a:schemeClr val="bg1"/>
              </a:solidFill>
              <a:latin typeface="Courier New" pitchFamily="49" charset="0"/>
              <a:cs typeface="Courier New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8274265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A35226-6D85-4BEB-B5EB-0781627E8C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Application example: TCP/IP network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9550976-2E32-400A-8737-9B498A3C074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92125" y="1040826"/>
            <a:ext cx="11180763" cy="344488"/>
          </a:xfrm>
        </p:spPr>
        <p:txBody>
          <a:bodyPr/>
          <a:lstStyle/>
          <a:p>
            <a:r>
              <a:rPr lang="en-US" dirty="0"/>
              <a:t>Using network stack on an NXP LPC54108 without MAC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2AA7B0B0-3AE9-45DB-A4D8-D92136B99785}"/>
              </a:ext>
            </a:extLst>
          </p:cNvPr>
          <p:cNvSpPr/>
          <p:nvPr/>
        </p:nvSpPr>
        <p:spPr>
          <a:xfrm>
            <a:off x="6081032" y="1546326"/>
            <a:ext cx="2340000" cy="576000"/>
          </a:xfrm>
          <a:prstGeom prst="rect">
            <a:avLst/>
          </a:prstGeom>
          <a:solidFill>
            <a:srgbClr val="00C1D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/>
              <a:t>Network:Socket:TCP</a:t>
            </a:r>
            <a:endParaRPr lang="en-US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B662597-993E-4F7F-98C7-AD870E6F9CC5}"/>
              </a:ext>
            </a:extLst>
          </p:cNvPr>
          <p:cNvSpPr/>
          <p:nvPr/>
        </p:nvSpPr>
        <p:spPr>
          <a:xfrm>
            <a:off x="6081034" y="3909456"/>
            <a:ext cx="2340000" cy="576000"/>
          </a:xfrm>
          <a:prstGeom prst="rect">
            <a:avLst/>
          </a:prstGeom>
          <a:solidFill>
            <a:srgbClr val="7D86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Ethernet MAC and PHY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FAD5EBF3-1BAD-4301-8965-FB78A5B4C097}"/>
              </a:ext>
            </a:extLst>
          </p:cNvPr>
          <p:cNvSpPr/>
          <p:nvPr/>
        </p:nvSpPr>
        <p:spPr>
          <a:xfrm>
            <a:off x="6081032" y="5091021"/>
            <a:ext cx="2340000" cy="576000"/>
          </a:xfrm>
          <a:prstGeom prst="rect">
            <a:avLst/>
          </a:prstGeom>
          <a:solidFill>
            <a:srgbClr val="FF6B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CMSIS-Driver SPI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F559EC6-3CEC-4D25-B715-B8E89680E8C5}"/>
              </a:ext>
            </a:extLst>
          </p:cNvPr>
          <p:cNvSpPr/>
          <p:nvPr/>
        </p:nvSpPr>
        <p:spPr>
          <a:xfrm>
            <a:off x="6081032" y="2727891"/>
            <a:ext cx="2340000" cy="576000"/>
          </a:xfrm>
          <a:prstGeom prst="rect">
            <a:avLst/>
          </a:prstGeom>
          <a:solidFill>
            <a:srgbClr val="00C1D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/>
              <a:t>Network:Interface:ETH</a:t>
            </a:r>
            <a:endParaRPr lang="en-US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B207CCC3-4ED3-4808-AC5F-679961343F18}"/>
              </a:ext>
            </a:extLst>
          </p:cNvPr>
          <p:cNvSpPr/>
          <p:nvPr/>
        </p:nvSpPr>
        <p:spPr>
          <a:xfrm>
            <a:off x="8826510" y="2727891"/>
            <a:ext cx="2340000" cy="576000"/>
          </a:xfrm>
          <a:prstGeom prst="rect">
            <a:avLst/>
          </a:prstGeom>
          <a:solidFill>
            <a:srgbClr val="00C1D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/>
              <a:t>Network:CORE</a:t>
            </a:r>
            <a:endParaRPr lang="en-US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2CDE035B-84AF-42A2-B82A-010BB662026D}"/>
              </a:ext>
            </a:extLst>
          </p:cNvPr>
          <p:cNvSpPr/>
          <p:nvPr/>
        </p:nvSpPr>
        <p:spPr>
          <a:xfrm>
            <a:off x="3335554" y="2727891"/>
            <a:ext cx="2340000" cy="576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CMSIS:CMSIS-RTOS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DF483133-57B3-4A5B-8C13-C8965A2AE528}"/>
              </a:ext>
            </a:extLst>
          </p:cNvPr>
          <p:cNvSpPr/>
          <p:nvPr/>
        </p:nvSpPr>
        <p:spPr>
          <a:xfrm>
            <a:off x="492125" y="5970134"/>
            <a:ext cx="2340000" cy="360000"/>
          </a:xfrm>
          <a:prstGeom prst="rect">
            <a:avLst/>
          </a:prstGeom>
          <a:solidFill>
            <a:srgbClr val="FF6B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Vendor 2 Pack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84D731BA-FED1-47F7-8C06-A0F55512B766}"/>
              </a:ext>
            </a:extLst>
          </p:cNvPr>
          <p:cNvSpPr/>
          <p:nvPr/>
        </p:nvSpPr>
        <p:spPr>
          <a:xfrm>
            <a:off x="492125" y="4563646"/>
            <a:ext cx="2340000" cy="360000"/>
          </a:xfrm>
          <a:prstGeom prst="rect">
            <a:avLst/>
          </a:prstGeom>
          <a:solidFill>
            <a:srgbClr val="00C1D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Middleware Pack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EEF119FA-77B9-42E5-9480-DD7AF7C23C56}"/>
              </a:ext>
            </a:extLst>
          </p:cNvPr>
          <p:cNvSpPr/>
          <p:nvPr/>
        </p:nvSpPr>
        <p:spPr>
          <a:xfrm>
            <a:off x="492125" y="5031646"/>
            <a:ext cx="2340000" cy="360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CMSIS Pack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3600944F-B5ED-4B70-8823-1BBBC5B66604}"/>
              </a:ext>
            </a:extLst>
          </p:cNvPr>
          <p:cNvSpPr/>
          <p:nvPr/>
        </p:nvSpPr>
        <p:spPr>
          <a:xfrm>
            <a:off x="492125" y="5500890"/>
            <a:ext cx="2340000" cy="360000"/>
          </a:xfrm>
          <a:prstGeom prst="rect">
            <a:avLst/>
          </a:prstGeom>
          <a:solidFill>
            <a:srgbClr val="7D86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 External Driver Pack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35A30E91-7022-4A14-A8FB-EEE8AC983F2A}"/>
              </a:ext>
            </a:extLst>
          </p:cNvPr>
          <p:cNvSpPr/>
          <p:nvPr/>
        </p:nvSpPr>
        <p:spPr>
          <a:xfrm>
            <a:off x="3335554" y="3909456"/>
            <a:ext cx="2340000" cy="576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CMSIS:CORE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518A626B-3FEB-446A-8F12-166EAA2B5037}"/>
              </a:ext>
            </a:extLst>
          </p:cNvPr>
          <p:cNvSpPr/>
          <p:nvPr/>
        </p:nvSpPr>
        <p:spPr>
          <a:xfrm>
            <a:off x="3335554" y="5091021"/>
            <a:ext cx="2340000" cy="576000"/>
          </a:xfrm>
          <a:prstGeom prst="rect">
            <a:avLst/>
          </a:prstGeom>
          <a:solidFill>
            <a:srgbClr val="FF6B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/>
              <a:t>Device:Startup</a:t>
            </a:r>
            <a:endParaRPr lang="en-US" dirty="0"/>
          </a:p>
        </p:txBody>
      </p:sp>
      <p:cxnSp>
        <p:nvCxnSpPr>
          <p:cNvPr id="12" name="Connector: Elbow 11">
            <a:extLst>
              <a:ext uri="{FF2B5EF4-FFF2-40B4-BE49-F238E27FC236}">
                <a16:creationId xmlns:a16="http://schemas.microsoft.com/office/drawing/2014/main" id="{A9194A58-33A7-4CFA-A274-5B332AFEC377}"/>
              </a:ext>
            </a:extLst>
          </p:cNvPr>
          <p:cNvCxnSpPr>
            <a:stCxn id="5" idx="2"/>
            <a:endCxn id="9" idx="0"/>
          </p:cNvCxnSpPr>
          <p:nvPr/>
        </p:nvCxnSpPr>
        <p:spPr>
          <a:xfrm rot="16200000" flipH="1">
            <a:off x="8320989" y="1052369"/>
            <a:ext cx="605565" cy="2745478"/>
          </a:xfrm>
          <a:prstGeom prst="bentConnector3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onnector: Elbow 18">
            <a:extLst>
              <a:ext uri="{FF2B5EF4-FFF2-40B4-BE49-F238E27FC236}">
                <a16:creationId xmlns:a16="http://schemas.microsoft.com/office/drawing/2014/main" id="{CC3E8335-0031-485B-919E-7FA742C1129C}"/>
              </a:ext>
            </a:extLst>
          </p:cNvPr>
          <p:cNvCxnSpPr>
            <a:endCxn id="8" idx="0"/>
          </p:cNvCxnSpPr>
          <p:nvPr/>
        </p:nvCxnSpPr>
        <p:spPr>
          <a:xfrm rot="5400000">
            <a:off x="6948250" y="2425108"/>
            <a:ext cx="605565" cy="12700"/>
          </a:xfrm>
          <a:prstGeom prst="bentConnector3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Connector: Elbow 22">
            <a:extLst>
              <a:ext uri="{FF2B5EF4-FFF2-40B4-BE49-F238E27FC236}">
                <a16:creationId xmlns:a16="http://schemas.microsoft.com/office/drawing/2014/main" id="{6AFC32B8-2CE8-4EE7-AC46-9FB1F8F31ABE}"/>
              </a:ext>
            </a:extLst>
          </p:cNvPr>
          <p:cNvCxnSpPr>
            <a:stCxn id="5" idx="2"/>
            <a:endCxn id="10" idx="0"/>
          </p:cNvCxnSpPr>
          <p:nvPr/>
        </p:nvCxnSpPr>
        <p:spPr>
          <a:xfrm rot="5400000">
            <a:off x="5575511" y="1052369"/>
            <a:ext cx="605565" cy="2745478"/>
          </a:xfrm>
          <a:prstGeom prst="bentConnector3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4F3316F5-F3ED-4B5F-806A-7C520DBDD3D1}"/>
              </a:ext>
            </a:extLst>
          </p:cNvPr>
          <p:cNvCxnSpPr>
            <a:stCxn id="10" idx="2"/>
            <a:endCxn id="25" idx="0"/>
          </p:cNvCxnSpPr>
          <p:nvPr/>
        </p:nvCxnSpPr>
        <p:spPr>
          <a:xfrm>
            <a:off x="4505554" y="3303891"/>
            <a:ext cx="0" cy="605565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2A0D5F88-50BE-4BC0-8A8F-65FAE663B038}"/>
              </a:ext>
            </a:extLst>
          </p:cNvPr>
          <p:cNvCxnSpPr>
            <a:stCxn id="25" idx="2"/>
            <a:endCxn id="29" idx="0"/>
          </p:cNvCxnSpPr>
          <p:nvPr/>
        </p:nvCxnSpPr>
        <p:spPr>
          <a:xfrm>
            <a:off x="4505554" y="4485456"/>
            <a:ext cx="0" cy="605565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7C8148D9-38C9-46EC-8AF1-58438ADC9610}"/>
              </a:ext>
            </a:extLst>
          </p:cNvPr>
          <p:cNvCxnSpPr>
            <a:stCxn id="8" idx="2"/>
            <a:endCxn id="6" idx="0"/>
          </p:cNvCxnSpPr>
          <p:nvPr/>
        </p:nvCxnSpPr>
        <p:spPr>
          <a:xfrm>
            <a:off x="7251032" y="3303891"/>
            <a:ext cx="2" cy="605565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63BA002A-C537-40F7-8784-48D4B8E1D616}"/>
              </a:ext>
            </a:extLst>
          </p:cNvPr>
          <p:cNvCxnSpPr>
            <a:stCxn id="6" idx="2"/>
            <a:endCxn id="7" idx="0"/>
          </p:cNvCxnSpPr>
          <p:nvPr/>
        </p:nvCxnSpPr>
        <p:spPr>
          <a:xfrm flipH="1">
            <a:off x="7251032" y="4485456"/>
            <a:ext cx="2" cy="605565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DE0541B1-2D50-4F32-BA0B-B027A6898714}"/>
              </a:ext>
            </a:extLst>
          </p:cNvPr>
          <p:cNvCxnSpPr>
            <a:stCxn id="8" idx="3"/>
            <a:endCxn id="9" idx="1"/>
          </p:cNvCxnSpPr>
          <p:nvPr/>
        </p:nvCxnSpPr>
        <p:spPr>
          <a:xfrm>
            <a:off x="8421032" y="3015891"/>
            <a:ext cx="405478" cy="0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8058196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57D59C-BB6D-42FE-A3A5-D019DC03E4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Managing software components in a project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FCC22BB-A86D-4681-922B-6B604BB6113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Pack manager creates </a:t>
            </a:r>
            <a:r>
              <a:rPr lang="en-US" dirty="0" err="1"/>
              <a:t>RTE_Components.h</a:t>
            </a:r>
            <a:r>
              <a:rPr lang="en-US" dirty="0"/>
              <a:t> header file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82F8A5D-C2FA-4986-AF3D-208CFCB73F2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err="1"/>
              <a:t>RTE_Components.h</a:t>
            </a:r>
            <a:r>
              <a:rPr lang="en-US" dirty="0"/>
              <a:t> is an inventory file that contains:</a:t>
            </a:r>
          </a:p>
          <a:p>
            <a:r>
              <a:rPr lang="en-US" dirty="0" err="1"/>
              <a:t>CMSIS_device_header</a:t>
            </a:r>
            <a:r>
              <a:rPr lang="en-US" dirty="0"/>
              <a:t> #define for generic access to the selected device’s header file</a:t>
            </a:r>
          </a:p>
          <a:p>
            <a:r>
              <a:rPr lang="en-US" dirty="0"/>
              <a:t>All defines that are generated out of components from PDSC files:</a:t>
            </a:r>
          </a:p>
          <a:p>
            <a:pPr marL="0" lvl="0" indent="0" eaLnBrk="0" hangingPunct="0">
              <a:spcBef>
                <a:spcPct val="0"/>
              </a:spcBef>
              <a:spcAft>
                <a:spcPct val="0"/>
              </a:spcAft>
              <a:buClrTx/>
              <a:buNone/>
            </a:pPr>
            <a:r>
              <a:rPr lang="en-US" sz="1200" b="1" dirty="0">
                <a:solidFill>
                  <a:srgbClr val="0000FF"/>
                </a:solidFill>
                <a:latin typeface="Courier New" panose="02070309020205020404" pitchFamily="49" charset="0"/>
                <a:ea typeface="ＭＳ Ｐゴシック" panose="020B0600070205080204" pitchFamily="34" charset="-128"/>
                <a:cs typeface="+mn-cs"/>
              </a:rPr>
              <a:t>&lt;component</a:t>
            </a:r>
            <a: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  <a:cs typeface="+mn-cs"/>
              </a:rPr>
              <a:t> </a:t>
            </a:r>
            <a:r>
              <a:rPr lang="en-US" sz="1200" b="1" dirty="0" err="1">
                <a:solidFill>
                  <a:srgbClr val="FF0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  <a:cs typeface="+mn-cs"/>
              </a:rPr>
              <a:t>Cgroup</a:t>
            </a:r>
            <a: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  <a:cs typeface="+mn-cs"/>
              </a:rPr>
              <a:t>=</a:t>
            </a:r>
            <a:r>
              <a:rPr lang="en-US" sz="1200" b="1" dirty="0">
                <a:solidFill>
                  <a:srgbClr val="8000FF"/>
                </a:solidFill>
                <a:latin typeface="Courier New" panose="02070309020205020404" pitchFamily="49" charset="0"/>
                <a:ea typeface="ＭＳ Ｐゴシック" panose="020B0600070205080204" pitchFamily="34" charset="-128"/>
                <a:cs typeface="+mn-cs"/>
              </a:rPr>
              <a:t>"Core"</a:t>
            </a:r>
            <a: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  <a:cs typeface="+mn-cs"/>
              </a:rPr>
              <a:t> </a:t>
            </a:r>
            <a:r>
              <a:rPr lang="en-US" sz="1200" b="1" dirty="0" err="1">
                <a:solidFill>
                  <a:srgbClr val="FF0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  <a:cs typeface="+mn-cs"/>
              </a:rPr>
              <a:t>Cversion</a:t>
            </a:r>
            <a: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  <a:cs typeface="+mn-cs"/>
              </a:rPr>
              <a:t>=</a:t>
            </a:r>
            <a:r>
              <a:rPr lang="en-US" sz="1200" b="1" dirty="0">
                <a:solidFill>
                  <a:srgbClr val="8000FF"/>
                </a:solidFill>
                <a:latin typeface="Courier New" panose="02070309020205020404" pitchFamily="49" charset="0"/>
                <a:ea typeface="ＭＳ Ｐゴシック" panose="020B0600070205080204" pitchFamily="34" charset="-128"/>
                <a:cs typeface="+mn-cs"/>
              </a:rPr>
              <a:t>"10.0.1"</a:t>
            </a:r>
            <a: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  <a:cs typeface="+mn-cs"/>
              </a:rPr>
              <a:t> </a:t>
            </a:r>
            <a:r>
              <a:rPr lang="en-US" sz="1200" b="1" dirty="0">
                <a:solidFill>
                  <a:srgbClr val="FF0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  <a:cs typeface="+mn-cs"/>
              </a:rPr>
              <a:t>condition</a:t>
            </a:r>
            <a: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  <a:cs typeface="+mn-cs"/>
              </a:rPr>
              <a:t>=</a:t>
            </a:r>
            <a:r>
              <a:rPr lang="en-US" sz="1200" b="1" dirty="0">
                <a:solidFill>
                  <a:srgbClr val="8000FF"/>
                </a:solidFill>
                <a:latin typeface="Courier New" panose="02070309020205020404" pitchFamily="49" charset="0"/>
                <a:ea typeface="ＭＳ Ｐゴシック" panose="020B0600070205080204" pitchFamily="34" charset="-128"/>
                <a:cs typeface="+mn-cs"/>
              </a:rPr>
              <a:t>"</a:t>
            </a:r>
            <a:r>
              <a:rPr lang="en-US" sz="1200" b="1" dirty="0" err="1">
                <a:solidFill>
                  <a:srgbClr val="8000FF"/>
                </a:solidFill>
                <a:latin typeface="Courier New" panose="02070309020205020404" pitchFamily="49" charset="0"/>
                <a:ea typeface="ＭＳ Ｐゴシック" panose="020B0600070205080204" pitchFamily="34" charset="-128"/>
                <a:cs typeface="+mn-cs"/>
              </a:rPr>
              <a:t>FreeRTOS</a:t>
            </a:r>
            <a:r>
              <a:rPr lang="en-US" sz="1200" b="1" dirty="0">
                <a:solidFill>
                  <a:srgbClr val="8000FF"/>
                </a:solidFill>
                <a:latin typeface="Courier New" panose="02070309020205020404" pitchFamily="49" charset="0"/>
                <a:ea typeface="ＭＳ Ｐゴシック" panose="020B0600070205080204" pitchFamily="34" charset="-128"/>
                <a:cs typeface="+mn-cs"/>
              </a:rPr>
              <a:t>"</a:t>
            </a:r>
            <a:r>
              <a:rPr lang="en-US" sz="1200" b="1" dirty="0">
                <a:solidFill>
                  <a:srgbClr val="0000FF"/>
                </a:solidFill>
                <a:latin typeface="Courier New" panose="02070309020205020404" pitchFamily="49" charset="0"/>
                <a:ea typeface="ＭＳ Ｐゴシック" panose="020B0600070205080204" pitchFamily="34" charset="-128"/>
                <a:cs typeface="+mn-cs"/>
              </a:rPr>
              <a:t>&gt;</a:t>
            </a:r>
            <a:b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  <a:cs typeface="+mn-cs"/>
              </a:rPr>
            </a:br>
            <a: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  <a:cs typeface="+mn-cs"/>
              </a:rPr>
              <a:t>  </a:t>
            </a:r>
            <a:r>
              <a:rPr lang="en-US" sz="1200" b="1" dirty="0">
                <a:solidFill>
                  <a:srgbClr val="0000FF"/>
                </a:solidFill>
                <a:latin typeface="Courier New" panose="02070309020205020404" pitchFamily="49" charset="0"/>
                <a:ea typeface="ＭＳ Ｐゴシック" panose="020B0600070205080204" pitchFamily="34" charset="-128"/>
                <a:cs typeface="+mn-cs"/>
              </a:rPr>
              <a:t>&lt;description&gt;</a:t>
            </a:r>
            <a: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  <a:cs typeface="+mn-cs"/>
              </a:rPr>
              <a:t>Core components API (Kernel, Tasks, Semaphores, Mutexes, Queues)</a:t>
            </a:r>
            <a:r>
              <a:rPr lang="en-US" sz="1200" b="1" dirty="0">
                <a:solidFill>
                  <a:srgbClr val="0000FF"/>
                </a:solidFill>
                <a:latin typeface="Courier New" panose="02070309020205020404" pitchFamily="49" charset="0"/>
                <a:ea typeface="ＭＳ Ｐゴシック" panose="020B0600070205080204" pitchFamily="34" charset="-128"/>
                <a:cs typeface="+mn-cs"/>
              </a:rPr>
              <a:t>&lt;/description&gt;</a:t>
            </a:r>
            <a:b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  <a:cs typeface="+mn-cs"/>
              </a:rPr>
            </a:br>
            <a: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  <a:cs typeface="+mn-cs"/>
              </a:rPr>
              <a:t>  </a:t>
            </a:r>
            <a:r>
              <a:rPr lang="en-US" sz="1200" b="1" dirty="0">
                <a:solidFill>
                  <a:srgbClr val="0000FF"/>
                </a:solidFill>
                <a:latin typeface="Courier New" panose="02070309020205020404" pitchFamily="49" charset="0"/>
                <a:ea typeface="ＭＳ Ｐゴシック" panose="020B0600070205080204" pitchFamily="34" charset="-128"/>
                <a:cs typeface="+mn-cs"/>
              </a:rPr>
              <a:t>&lt;</a:t>
            </a:r>
            <a:r>
              <a:rPr lang="en-US" sz="1200" b="1" dirty="0" err="1">
                <a:solidFill>
                  <a:srgbClr val="0000FF"/>
                </a:solidFill>
                <a:latin typeface="Courier New" panose="02070309020205020404" pitchFamily="49" charset="0"/>
                <a:ea typeface="ＭＳ Ｐゴシック" panose="020B0600070205080204" pitchFamily="34" charset="-128"/>
                <a:cs typeface="+mn-cs"/>
              </a:rPr>
              <a:t>RTE_Components_h</a:t>
            </a:r>
            <a:r>
              <a:rPr lang="en-US" sz="1200" b="1" dirty="0">
                <a:solidFill>
                  <a:srgbClr val="0000FF"/>
                </a:solidFill>
                <a:latin typeface="Courier New" panose="02070309020205020404" pitchFamily="49" charset="0"/>
                <a:ea typeface="ＭＳ Ｐゴシック" panose="020B0600070205080204" pitchFamily="34" charset="-128"/>
                <a:cs typeface="+mn-cs"/>
              </a:rPr>
              <a:t>&gt;</a:t>
            </a:r>
            <a: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  <a:cs typeface="+mn-cs"/>
              </a:rPr>
              <a:t> #define </a:t>
            </a:r>
            <a:r>
              <a:rPr lang="en-US" sz="1200" b="1" dirty="0" err="1">
                <a:solidFill>
                  <a:srgbClr val="000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  <a:cs typeface="+mn-cs"/>
              </a:rPr>
              <a:t>RTE_RTOS_FreeRTOS_CORE</a:t>
            </a:r>
            <a: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  <a:cs typeface="+mn-cs"/>
              </a:rPr>
              <a:t> /* RTOS </a:t>
            </a:r>
            <a:r>
              <a:rPr lang="en-US" sz="1200" b="1" dirty="0" err="1">
                <a:solidFill>
                  <a:srgbClr val="000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  <a:cs typeface="+mn-cs"/>
              </a:rPr>
              <a:t>FreeRTOS</a:t>
            </a:r>
            <a: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  <a:ea typeface="ＭＳ Ｐゴシック" panose="020B0600070205080204" pitchFamily="34" charset="-128"/>
                <a:cs typeface="+mn-cs"/>
              </a:rPr>
              <a:t> Core */ </a:t>
            </a:r>
            <a:r>
              <a:rPr lang="en-US" sz="1200" b="1" dirty="0">
                <a:solidFill>
                  <a:srgbClr val="0000FF"/>
                </a:solidFill>
                <a:latin typeface="Courier New" panose="02070309020205020404" pitchFamily="49" charset="0"/>
                <a:ea typeface="ＭＳ Ｐゴシック" panose="020B0600070205080204" pitchFamily="34" charset="-128"/>
                <a:cs typeface="+mn-cs"/>
              </a:rPr>
              <a:t>&lt;/</a:t>
            </a:r>
            <a:r>
              <a:rPr lang="en-US" sz="1200" b="1" dirty="0" err="1">
                <a:solidFill>
                  <a:srgbClr val="0000FF"/>
                </a:solidFill>
                <a:latin typeface="Courier New" panose="02070309020205020404" pitchFamily="49" charset="0"/>
                <a:ea typeface="ＭＳ Ｐゴシック" panose="020B0600070205080204" pitchFamily="34" charset="-128"/>
                <a:cs typeface="+mn-cs"/>
              </a:rPr>
              <a:t>RTE_Components_h</a:t>
            </a:r>
            <a:r>
              <a:rPr lang="en-US" sz="1200" b="1" dirty="0">
                <a:solidFill>
                  <a:srgbClr val="0000FF"/>
                </a:solidFill>
                <a:latin typeface="Courier New" panose="02070309020205020404" pitchFamily="49" charset="0"/>
                <a:ea typeface="ＭＳ Ｐゴシック" panose="020B0600070205080204" pitchFamily="34" charset="-128"/>
                <a:cs typeface="+mn-cs"/>
              </a:rPr>
              <a:t>&gt;</a:t>
            </a:r>
            <a:br>
              <a:rPr lang="en-US" sz="1200" b="1" dirty="0">
                <a:solidFill>
                  <a:srgbClr val="0000FF"/>
                </a:solidFill>
                <a:latin typeface="Courier New" panose="02070309020205020404" pitchFamily="49" charset="0"/>
                <a:ea typeface="ＭＳ Ｐゴシック" panose="020B0600070205080204" pitchFamily="34" charset="-128"/>
                <a:cs typeface="+mn-cs"/>
              </a:rPr>
            </a:br>
            <a:r>
              <a:rPr lang="en-US" sz="1200" b="1" dirty="0">
                <a:solidFill>
                  <a:srgbClr val="0000FF"/>
                </a:solidFill>
                <a:latin typeface="Courier New" panose="02070309020205020404" pitchFamily="49" charset="0"/>
                <a:ea typeface="ＭＳ Ｐゴシック" panose="020B0600070205080204" pitchFamily="34" charset="-128"/>
                <a:cs typeface="+mn-cs"/>
              </a:rPr>
              <a:t>  . . .</a:t>
            </a:r>
            <a:br>
              <a:rPr lang="en-US" sz="1200" b="1" dirty="0">
                <a:solidFill>
                  <a:srgbClr val="0000FF"/>
                </a:solidFill>
                <a:latin typeface="Courier New" panose="02070309020205020404" pitchFamily="49" charset="0"/>
                <a:ea typeface="ＭＳ Ｐゴシック" panose="020B0600070205080204" pitchFamily="34" charset="-128"/>
                <a:cs typeface="+mn-cs"/>
              </a:rPr>
            </a:br>
            <a:r>
              <a:rPr lang="en-US" sz="1200" b="1" dirty="0">
                <a:solidFill>
                  <a:srgbClr val="0000FF"/>
                </a:solidFill>
                <a:latin typeface="Courier New" panose="02070309020205020404" pitchFamily="49" charset="0"/>
                <a:ea typeface="ＭＳ Ｐゴシック" panose="020B0600070205080204" pitchFamily="34" charset="-128"/>
                <a:cs typeface="+mn-cs"/>
              </a:rPr>
              <a:t>&lt;/component&gt;</a:t>
            </a:r>
            <a:endParaRPr lang="en-US" sz="1200" dirty="0">
              <a:solidFill>
                <a:prstClr val="black"/>
              </a:solidFill>
              <a:latin typeface="Calibri" panose="020F0502020204030204" pitchFamily="34" charset="0"/>
              <a:ea typeface="ＭＳ Ｐゴシック" panose="020B0600070205080204" pitchFamily="34" charset="-128"/>
              <a:cs typeface="+mn-cs"/>
            </a:endParaRPr>
          </a:p>
          <a:p>
            <a:r>
              <a:rPr lang="en-US" dirty="0"/>
              <a:t>Is added to the </a:t>
            </a:r>
            <a:r>
              <a:rPr lang="en-US" dirty="0" err="1"/>
              <a:t>RTE_Components.h</a:t>
            </a:r>
            <a:r>
              <a:rPr lang="en-US" dirty="0"/>
              <a:t> file:</a:t>
            </a:r>
          </a:p>
          <a:p>
            <a:pPr marL="0" indent="0">
              <a:buNone/>
            </a:pPr>
            <a:r>
              <a:rPr lang="en-US" sz="1200" dirty="0">
                <a:solidFill>
                  <a:srgbClr val="008000"/>
                </a:solidFill>
                <a:latin typeface="Courier New" panose="02070309020205020404" pitchFamily="49" charset="0"/>
              </a:rPr>
              <a:t>/*</a:t>
            </a:r>
            <a:br>
              <a:rPr lang="en-US" sz="1200" dirty="0">
                <a:solidFill>
                  <a:srgbClr val="008000"/>
                </a:solidFill>
                <a:latin typeface="Courier New" panose="02070309020205020404" pitchFamily="49" charset="0"/>
              </a:rPr>
            </a:br>
            <a:r>
              <a:rPr lang="en-US" sz="1200" dirty="0">
                <a:solidFill>
                  <a:srgbClr val="008000"/>
                </a:solidFill>
                <a:latin typeface="Courier New" panose="02070309020205020404" pitchFamily="49" charset="0"/>
              </a:rPr>
              <a:t> * Auto generated Run-Time-Environment Component Configuration File</a:t>
            </a:r>
            <a:br>
              <a:rPr lang="en-US" sz="1200" dirty="0">
                <a:solidFill>
                  <a:srgbClr val="008000"/>
                </a:solidFill>
                <a:latin typeface="Courier New" panose="02070309020205020404" pitchFamily="49" charset="0"/>
              </a:rPr>
            </a:br>
            <a:r>
              <a:rPr lang="en-US" sz="1200" dirty="0">
                <a:solidFill>
                  <a:srgbClr val="008000"/>
                </a:solidFill>
                <a:latin typeface="Courier New" panose="02070309020205020404" pitchFamily="49" charset="0"/>
              </a:rPr>
              <a:t> * *** Do not modify ! ***</a:t>
            </a:r>
            <a:br>
              <a:rPr lang="en-US" sz="1200" dirty="0">
                <a:solidFill>
                  <a:srgbClr val="008000"/>
                </a:solidFill>
                <a:latin typeface="Courier New" panose="02070309020205020404" pitchFamily="49" charset="0"/>
              </a:rPr>
            </a:br>
            <a:r>
              <a:rPr lang="en-US" sz="1200" dirty="0">
                <a:solidFill>
                  <a:srgbClr val="008000"/>
                </a:solidFill>
                <a:latin typeface="Courier New" panose="02070309020205020404" pitchFamily="49" charset="0"/>
              </a:rPr>
              <a:t>*/</a:t>
            </a:r>
            <a:br>
              <a:rPr lang="en-US" sz="1200" dirty="0">
                <a:solidFill>
                  <a:srgbClr val="008000"/>
                </a:solidFill>
                <a:latin typeface="Courier New" panose="02070309020205020404" pitchFamily="49" charset="0"/>
              </a:rPr>
            </a:br>
            <a:r>
              <a:rPr lang="en-US" sz="1200" dirty="0">
                <a:solidFill>
                  <a:srgbClr val="804000"/>
                </a:solidFill>
                <a:latin typeface="Courier New" panose="02070309020205020404" pitchFamily="49" charset="0"/>
              </a:rPr>
              <a:t>#</a:t>
            </a:r>
            <a:r>
              <a:rPr lang="en-US" sz="1200" dirty="0" err="1">
                <a:solidFill>
                  <a:srgbClr val="804000"/>
                </a:solidFill>
                <a:latin typeface="Courier New" panose="02070309020205020404" pitchFamily="49" charset="0"/>
              </a:rPr>
              <a:t>ifndef</a:t>
            </a:r>
            <a:r>
              <a:rPr lang="en-US" sz="1200" dirty="0">
                <a:solidFill>
                  <a:srgbClr val="804000"/>
                </a:solidFill>
                <a:latin typeface="Courier New" panose="02070309020205020404" pitchFamily="49" charset="0"/>
              </a:rPr>
              <a:t> RTE_COMPONENTS_H</a:t>
            </a:r>
            <a:br>
              <a:rPr lang="en-US" sz="1200" dirty="0">
                <a:solidFill>
                  <a:srgbClr val="804000"/>
                </a:solidFill>
                <a:latin typeface="Courier New" panose="02070309020205020404" pitchFamily="49" charset="0"/>
              </a:rPr>
            </a:br>
            <a:r>
              <a:rPr lang="en-US" sz="1200" dirty="0">
                <a:solidFill>
                  <a:srgbClr val="804000"/>
                </a:solidFill>
                <a:latin typeface="Courier New" panose="02070309020205020404" pitchFamily="49" charset="0"/>
              </a:rPr>
              <a:t>#define RTE_COMPONENTS_H</a:t>
            </a:r>
            <a:br>
              <a:rPr lang="en-US" sz="1200" dirty="0">
                <a:solidFill>
                  <a:srgbClr val="804000"/>
                </a:solidFill>
                <a:latin typeface="Courier New" panose="02070309020205020404" pitchFamily="49" charset="0"/>
              </a:rPr>
            </a:br>
            <a:r>
              <a:rPr lang="en-US" sz="1200" dirty="0">
                <a:solidFill>
                  <a:srgbClr val="008000"/>
                </a:solidFill>
                <a:latin typeface="Courier New" panose="02070309020205020404" pitchFamily="49" charset="0"/>
              </a:rPr>
              <a:t>/* Define the Device Header File: */</a:t>
            </a:r>
            <a:br>
              <a:rPr lang="en-US" sz="1200" dirty="0">
                <a:solidFill>
                  <a:srgbClr val="008000"/>
                </a:solidFill>
                <a:latin typeface="Courier New" panose="02070309020205020404" pitchFamily="49" charset="0"/>
              </a:rPr>
            </a:br>
            <a:r>
              <a:rPr lang="en-US" sz="1200" dirty="0">
                <a:solidFill>
                  <a:srgbClr val="804000"/>
                </a:solidFill>
                <a:latin typeface="Courier New" panose="02070309020205020404" pitchFamily="49" charset="0"/>
              </a:rPr>
              <a:t>#define </a:t>
            </a:r>
            <a:r>
              <a:rPr lang="en-US" sz="1200" dirty="0" err="1">
                <a:solidFill>
                  <a:srgbClr val="804000"/>
                </a:solidFill>
                <a:latin typeface="Courier New" panose="02070309020205020404" pitchFamily="49" charset="0"/>
              </a:rPr>
              <a:t>CMSIS_device_header</a:t>
            </a:r>
            <a:r>
              <a:rPr lang="en-US" sz="1200" dirty="0">
                <a:solidFill>
                  <a:srgbClr val="804000"/>
                </a:solidFill>
                <a:latin typeface="Courier New" panose="02070309020205020404" pitchFamily="49" charset="0"/>
              </a:rPr>
              <a:t> "ARMCM3.h“</a:t>
            </a:r>
            <a:br>
              <a:rPr lang="en-US" sz="1200" dirty="0">
                <a:solidFill>
                  <a:srgbClr val="804000"/>
                </a:solidFill>
                <a:latin typeface="Courier New" panose="02070309020205020404" pitchFamily="49" charset="0"/>
              </a:rPr>
            </a:br>
            <a:br>
              <a:rPr lang="en-US" sz="1200" dirty="0">
                <a:solidFill>
                  <a:srgbClr val="804000"/>
                </a:solidFill>
                <a:latin typeface="Courier New" panose="02070309020205020404" pitchFamily="49" charset="0"/>
              </a:rPr>
            </a:br>
            <a:r>
              <a:rPr lang="en-US" sz="1200" dirty="0">
                <a:solidFill>
                  <a:srgbClr val="804000"/>
                </a:solidFill>
                <a:latin typeface="Courier New" panose="02070309020205020404" pitchFamily="49" charset="0"/>
              </a:rPr>
              <a:t>#define </a:t>
            </a:r>
            <a:r>
              <a:rPr lang="en-US" sz="1200" dirty="0" err="1">
                <a:solidFill>
                  <a:srgbClr val="804000"/>
                </a:solidFill>
                <a:latin typeface="Courier New" panose="02070309020205020404" pitchFamily="49" charset="0"/>
              </a:rPr>
              <a:t>RTE_RTOS_FreeRTOS_CORE</a:t>
            </a:r>
            <a:r>
              <a:rPr lang="en-US" sz="1200" dirty="0">
                <a:solidFill>
                  <a:srgbClr val="804000"/>
                </a:solidFill>
                <a:latin typeface="Courier New" panose="02070309020205020404" pitchFamily="49" charset="0"/>
              </a:rPr>
              <a:t> </a:t>
            </a:r>
            <a:r>
              <a:rPr lang="en-US" sz="1200" dirty="0">
                <a:solidFill>
                  <a:srgbClr val="008000"/>
                </a:solidFill>
                <a:latin typeface="Courier New" panose="02070309020205020404" pitchFamily="49" charset="0"/>
              </a:rPr>
              <a:t>/* RTOS </a:t>
            </a:r>
            <a:r>
              <a:rPr lang="en-US" sz="1200" dirty="0" err="1">
                <a:solidFill>
                  <a:srgbClr val="008000"/>
                </a:solidFill>
                <a:latin typeface="Courier New" panose="02070309020205020404" pitchFamily="49" charset="0"/>
              </a:rPr>
              <a:t>FreeRTOS</a:t>
            </a:r>
            <a:r>
              <a:rPr lang="en-US" sz="1200" dirty="0">
                <a:solidFill>
                  <a:srgbClr val="008000"/>
                </a:solidFill>
                <a:latin typeface="Courier New" panose="02070309020205020404" pitchFamily="49" charset="0"/>
              </a:rPr>
              <a:t> Core */</a:t>
            </a:r>
            <a:br>
              <a:rPr lang="en-US" sz="1200" dirty="0">
                <a:solidFill>
                  <a:srgbClr val="008000"/>
                </a:solidFill>
                <a:latin typeface="Courier New" panose="02070309020205020404" pitchFamily="49" charset="0"/>
              </a:rPr>
            </a:br>
            <a:r>
              <a:rPr lang="en-US" sz="1200" dirty="0">
                <a:solidFill>
                  <a:srgbClr val="804000"/>
                </a:solidFill>
                <a:latin typeface="Courier New" panose="02070309020205020404" pitchFamily="49" charset="0"/>
              </a:rPr>
              <a:t>#endif </a:t>
            </a:r>
            <a:r>
              <a:rPr lang="en-US" sz="1200" dirty="0">
                <a:solidFill>
                  <a:srgbClr val="008000"/>
                </a:solidFill>
                <a:latin typeface="Courier New" panose="02070309020205020404" pitchFamily="49" charset="0"/>
              </a:rPr>
              <a:t>/* RTE_COMPONENTS_H */</a:t>
            </a:r>
            <a:r>
              <a:rPr lang="en-US" sz="1200" dirty="0">
                <a:solidFill>
                  <a:srgbClr val="804000"/>
                </a:solidFill>
                <a:latin typeface="Courier New" panose="02070309020205020404" pitchFamily="49" charset="0"/>
              </a:rPr>
              <a:t> 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21667141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20C6AE-4A2D-4808-9140-839C38121E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CMSIS-CORE and CMSIS-Pack working together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DE214C8-AFD0-415D-A91D-40AA5900A43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Application usage example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6AE9237-512F-4D45-A6BB-09C6A0D2EAC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93941" y="1745884"/>
            <a:ext cx="8479051" cy="3442132"/>
          </a:xfrm>
        </p:spPr>
        <p:txBody>
          <a:bodyPr/>
          <a:lstStyle/>
          <a:p>
            <a:r>
              <a:rPr lang="en-US" dirty="0"/>
              <a:t>User application includes the </a:t>
            </a:r>
            <a:r>
              <a:rPr lang="en-US" dirty="0" err="1"/>
              <a:t>RTE_Components.h</a:t>
            </a:r>
            <a:r>
              <a:rPr lang="en-US" dirty="0"/>
              <a:t> file and the </a:t>
            </a:r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CMSIS_device_header</a:t>
            </a:r>
            <a:r>
              <a:rPr lang="en-US" dirty="0"/>
              <a:t> file to get access to device specifics and to check the availability of software components that should be defined in the inventory file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5" name="Snip Single Corner Rectangle 15">
            <a:extLst>
              <a:ext uri="{FF2B5EF4-FFF2-40B4-BE49-F238E27FC236}">
                <a16:creationId xmlns:a16="http://schemas.microsoft.com/office/drawing/2014/main" id="{A8E79F92-0F55-494A-9494-7385BBF8C7C2}"/>
              </a:ext>
            </a:extLst>
          </p:cNvPr>
          <p:cNvSpPr/>
          <p:nvPr/>
        </p:nvSpPr>
        <p:spPr bwMode="auto">
          <a:xfrm>
            <a:off x="492126" y="4002828"/>
            <a:ext cx="2354693" cy="786340"/>
          </a:xfrm>
          <a:prstGeom prst="snip1Rect">
            <a:avLst/>
          </a:prstGeom>
          <a:solidFill>
            <a:srgbClr val="E5ECEB">
              <a:alpha val="49804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triangle" w="lg" len="med"/>
          </a:ln>
          <a:effectLst/>
        </p:spPr>
        <p:txBody>
          <a:bodyPr wrap="none" lIns="91452" tIns="45727" rIns="91452" bIns="45727" anchor="b" anchorCtr="1"/>
          <a:lstStyle/>
          <a:p>
            <a:pPr algn="ctr">
              <a:defRPr/>
            </a:pPr>
            <a:r>
              <a:rPr lang="en-US" sz="1200" dirty="0"/>
              <a:t>User Application</a:t>
            </a:r>
          </a:p>
          <a:p>
            <a:pPr>
              <a:defRPr/>
            </a:pPr>
            <a:r>
              <a:rPr lang="en-US" sz="1050" dirty="0">
                <a:latin typeface="Courier New" pitchFamily="49" charset="0"/>
                <a:cs typeface="Courier New" pitchFamily="49" charset="0"/>
              </a:rPr>
              <a:t>#include </a:t>
            </a:r>
            <a:r>
              <a:rPr lang="en-US" sz="1050" dirty="0" err="1">
                <a:latin typeface="Courier New" pitchFamily="49" charset="0"/>
                <a:cs typeface="Courier New" pitchFamily="49" charset="0"/>
              </a:rPr>
              <a:t>RTE_Components.h</a:t>
            </a:r>
            <a:br>
              <a:rPr lang="en-US" sz="1050" dirty="0">
                <a:latin typeface="Courier New" pitchFamily="49" charset="0"/>
                <a:cs typeface="Courier New" pitchFamily="49" charset="0"/>
              </a:rPr>
            </a:br>
            <a:r>
              <a:rPr lang="en-US" sz="1050" dirty="0">
                <a:latin typeface="Courier New" pitchFamily="49" charset="0"/>
                <a:cs typeface="Courier New" pitchFamily="49" charset="0"/>
              </a:rPr>
              <a:t>#include </a:t>
            </a:r>
            <a:r>
              <a:rPr lang="en-US" sz="1050" dirty="0" err="1">
                <a:latin typeface="Courier New" pitchFamily="49" charset="0"/>
                <a:cs typeface="Courier New" pitchFamily="49" charset="0"/>
              </a:rPr>
              <a:t>CMSIS_device_header</a:t>
            </a:r>
            <a:br>
              <a:rPr lang="en-US" sz="1050" dirty="0">
                <a:latin typeface="Courier New" pitchFamily="49" charset="0"/>
                <a:cs typeface="Courier New" pitchFamily="49" charset="0"/>
              </a:rPr>
            </a:br>
            <a:r>
              <a:rPr lang="en-US" sz="1050" dirty="0">
                <a:latin typeface="Courier New" pitchFamily="49" charset="0"/>
                <a:cs typeface="Courier New" pitchFamily="49" charset="0"/>
              </a:rPr>
              <a:t>main() { ... }</a:t>
            </a:r>
          </a:p>
        </p:txBody>
      </p:sp>
      <p:sp>
        <p:nvSpPr>
          <p:cNvPr id="6" name="Snip Single Corner Rectangle 8">
            <a:extLst>
              <a:ext uri="{FF2B5EF4-FFF2-40B4-BE49-F238E27FC236}">
                <a16:creationId xmlns:a16="http://schemas.microsoft.com/office/drawing/2014/main" id="{B59CA9ED-5982-4588-9D71-F4A28FAB9205}"/>
              </a:ext>
            </a:extLst>
          </p:cNvPr>
          <p:cNvSpPr/>
          <p:nvPr/>
        </p:nvSpPr>
        <p:spPr bwMode="auto">
          <a:xfrm>
            <a:off x="492125" y="1663587"/>
            <a:ext cx="2354693" cy="791803"/>
          </a:xfrm>
          <a:prstGeom prst="snip1Rect">
            <a:avLst/>
          </a:prstGeom>
          <a:solidFill>
            <a:srgbClr val="95D600"/>
          </a:solidFill>
          <a:ln w="9525" cap="flat" cmpd="sng" algn="ctr">
            <a:noFill/>
            <a:prstDash val="solid"/>
            <a:round/>
            <a:headEnd type="none" w="med" len="med"/>
            <a:tailEnd type="triangle" w="lg" len="med"/>
          </a:ln>
          <a:effectLst/>
        </p:spPr>
        <p:txBody>
          <a:bodyPr wrap="none" anchor="b" anchorCtr="1"/>
          <a:lstStyle/>
          <a:p>
            <a:pPr algn="ctr">
              <a:defRPr/>
            </a:pPr>
            <a:r>
              <a:rPr lang="en-US" sz="1200" b="1" dirty="0"/>
              <a:t>startup_&lt;</a:t>
            </a:r>
            <a:r>
              <a:rPr lang="en-US" sz="1200" b="1" i="1" dirty="0"/>
              <a:t>device</a:t>
            </a:r>
            <a:r>
              <a:rPr lang="en-US" sz="1200" b="1" dirty="0"/>
              <a:t>&gt;.s</a:t>
            </a:r>
            <a:br>
              <a:rPr lang="en-US" sz="1200" dirty="0"/>
            </a:br>
            <a:br>
              <a:rPr lang="en-US" sz="1200" dirty="0"/>
            </a:br>
            <a:r>
              <a:rPr lang="en-US" sz="1200" dirty="0"/>
              <a:t>CMSIS Device Startup</a:t>
            </a:r>
            <a:br>
              <a:rPr lang="en-US" sz="1200" dirty="0"/>
            </a:br>
            <a:r>
              <a:rPr lang="en-US" sz="1200" dirty="0"/>
              <a:t>Interrupt Vectors</a:t>
            </a:r>
            <a:endParaRPr lang="en-US" sz="1200" dirty="0">
              <a:cs typeface="Courier New" pitchFamily="49" charset="0"/>
            </a:endParaRPr>
          </a:p>
        </p:txBody>
      </p:sp>
      <p:sp>
        <p:nvSpPr>
          <p:cNvPr id="7" name="Snip Single Corner Rectangle 9">
            <a:extLst>
              <a:ext uri="{FF2B5EF4-FFF2-40B4-BE49-F238E27FC236}">
                <a16:creationId xmlns:a16="http://schemas.microsoft.com/office/drawing/2014/main" id="{617A0627-B3F5-4E54-A229-784EEAAD51EC}"/>
              </a:ext>
            </a:extLst>
          </p:cNvPr>
          <p:cNvSpPr/>
          <p:nvPr/>
        </p:nvSpPr>
        <p:spPr bwMode="auto">
          <a:xfrm>
            <a:off x="492125" y="2637197"/>
            <a:ext cx="2354693" cy="791803"/>
          </a:xfrm>
          <a:prstGeom prst="snip1Rect">
            <a:avLst/>
          </a:prstGeom>
          <a:solidFill>
            <a:srgbClr val="95D600"/>
          </a:solidFill>
          <a:ln w="9525" cap="flat" cmpd="sng" algn="ctr">
            <a:noFill/>
            <a:prstDash val="solid"/>
            <a:round/>
            <a:headEnd type="none" w="med" len="med"/>
            <a:tailEnd type="triangle" w="lg" len="med"/>
          </a:ln>
          <a:effectLst/>
        </p:spPr>
        <p:txBody>
          <a:bodyPr wrap="none" anchor="b" anchorCtr="1"/>
          <a:lstStyle/>
          <a:p>
            <a:pPr algn="ctr">
              <a:defRPr/>
            </a:pPr>
            <a:r>
              <a:rPr lang="en-US" sz="1200" b="1" dirty="0"/>
              <a:t>system_&lt;</a:t>
            </a:r>
            <a:r>
              <a:rPr lang="en-US" sz="1200" b="1" i="1" dirty="0"/>
              <a:t>device</a:t>
            </a:r>
            <a:r>
              <a:rPr lang="en-US" sz="1200" b="1" dirty="0"/>
              <a:t>&gt;.c</a:t>
            </a:r>
            <a:br>
              <a:rPr lang="en-US" sz="1200" dirty="0"/>
            </a:br>
            <a:br>
              <a:rPr lang="en-US" sz="1200" dirty="0"/>
            </a:br>
            <a:r>
              <a:rPr lang="en-US" sz="1200" dirty="0"/>
              <a:t>CMSIS System &amp;</a:t>
            </a:r>
            <a:br>
              <a:rPr lang="en-US" sz="1200" dirty="0"/>
            </a:br>
            <a:r>
              <a:rPr lang="en-US" sz="1200" dirty="0"/>
              <a:t>Clock Configuration</a:t>
            </a:r>
            <a:endParaRPr lang="en-US" sz="1200" dirty="0">
              <a:cs typeface="Courier New" pitchFamily="49" charset="0"/>
            </a:endParaRPr>
          </a:p>
        </p:txBody>
      </p:sp>
      <p:sp>
        <p:nvSpPr>
          <p:cNvPr id="8" name="Snip Single Corner Rectangle 16">
            <a:extLst>
              <a:ext uri="{FF2B5EF4-FFF2-40B4-BE49-F238E27FC236}">
                <a16:creationId xmlns:a16="http://schemas.microsoft.com/office/drawing/2014/main" id="{D9FC34B8-A6B2-4311-B820-CF8D0223EF1B}"/>
              </a:ext>
            </a:extLst>
          </p:cNvPr>
          <p:cNvSpPr/>
          <p:nvPr/>
        </p:nvSpPr>
        <p:spPr bwMode="auto">
          <a:xfrm>
            <a:off x="492125" y="5362997"/>
            <a:ext cx="2354692" cy="791803"/>
          </a:xfrm>
          <a:prstGeom prst="snip1Rect">
            <a:avLst/>
          </a:prstGeom>
          <a:solidFill>
            <a:srgbClr val="E5ECEB"/>
          </a:solidFill>
          <a:ln w="9525" cap="flat" cmpd="sng" algn="ctr">
            <a:noFill/>
            <a:prstDash val="solid"/>
            <a:round/>
            <a:headEnd type="none" w="med" len="med"/>
            <a:tailEnd type="triangle" w="med" len="med"/>
          </a:ln>
          <a:effectLst/>
        </p:spPr>
        <p:txBody>
          <a:bodyPr wrap="none" anchor="b" anchorCtr="1"/>
          <a:lstStyle/>
          <a:p>
            <a:pPr algn="ctr">
              <a:defRPr/>
            </a:pPr>
            <a:r>
              <a:rPr lang="en-US" sz="1200" b="1" dirty="0" err="1"/>
              <a:t>RTE_Components.h</a:t>
            </a:r>
            <a:endParaRPr lang="en-US" sz="1200" b="1" dirty="0"/>
          </a:p>
          <a:p>
            <a:pPr algn="ctr">
              <a:defRPr/>
            </a:pPr>
            <a:br>
              <a:rPr lang="en-US" sz="1200" dirty="0"/>
            </a:br>
            <a:r>
              <a:rPr lang="en-US" sz="1100" dirty="0">
                <a:latin typeface="Courier New" panose="02070309020205020404" pitchFamily="49" charset="0"/>
                <a:cs typeface="Courier New" panose="02070309020205020404" pitchFamily="49" charset="0"/>
              </a:rPr>
              <a:t>#define </a:t>
            </a:r>
            <a:r>
              <a:rPr lang="en-US" sz="11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CMSIS_device_header</a:t>
            </a:r>
            <a:br>
              <a:rPr lang="en-US" sz="1200" dirty="0"/>
            </a:br>
            <a:r>
              <a:rPr lang="en-US" sz="1200" dirty="0"/>
              <a:t>Defines from software components</a:t>
            </a:r>
            <a:endParaRPr lang="en-US" sz="1200" dirty="0">
              <a:cs typeface="Courier New" pitchFamily="49" charset="0"/>
            </a:endParaRP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F8F3EFCF-BE86-4F53-B77F-FB2369B12DDA}"/>
              </a:ext>
            </a:extLst>
          </p:cNvPr>
          <p:cNvCxnSpPr>
            <a:endCxn id="5" idx="1"/>
          </p:cNvCxnSpPr>
          <p:nvPr/>
        </p:nvCxnSpPr>
        <p:spPr>
          <a:xfrm flipV="1">
            <a:off x="1664208" y="4789168"/>
            <a:ext cx="5265" cy="573829"/>
          </a:xfrm>
          <a:prstGeom prst="straightConnector1">
            <a:avLst/>
          </a:prstGeom>
          <a:ln w="317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Snip Single Corner Rectangle 16">
            <a:extLst>
              <a:ext uri="{FF2B5EF4-FFF2-40B4-BE49-F238E27FC236}">
                <a16:creationId xmlns:a16="http://schemas.microsoft.com/office/drawing/2014/main" id="{4CFA1B92-93E6-4AE0-850D-B6529CD8ADFF}"/>
              </a:ext>
            </a:extLst>
          </p:cNvPr>
          <p:cNvSpPr/>
          <p:nvPr/>
        </p:nvSpPr>
        <p:spPr bwMode="auto">
          <a:xfrm>
            <a:off x="3447081" y="5362997"/>
            <a:ext cx="2354692" cy="791803"/>
          </a:xfrm>
          <a:prstGeom prst="snip1Rect">
            <a:avLst/>
          </a:prstGeom>
          <a:solidFill>
            <a:srgbClr val="95D600"/>
          </a:solidFill>
          <a:ln w="9525" cap="flat" cmpd="sng" algn="ctr">
            <a:noFill/>
            <a:prstDash val="solid"/>
            <a:round/>
            <a:headEnd type="none" w="med" len="med"/>
            <a:tailEnd type="triangle" w="med" len="med"/>
          </a:ln>
          <a:effectLst/>
        </p:spPr>
        <p:txBody>
          <a:bodyPr wrap="none" anchor="b" anchorCtr="1"/>
          <a:lstStyle/>
          <a:p>
            <a:pPr algn="ctr">
              <a:defRPr/>
            </a:pPr>
            <a:r>
              <a:rPr lang="en-US" sz="1200" b="1" dirty="0"/>
              <a:t>&lt;</a:t>
            </a:r>
            <a:r>
              <a:rPr lang="en-US" sz="1200" b="1" i="1" dirty="0"/>
              <a:t>device</a:t>
            </a:r>
            <a:r>
              <a:rPr lang="en-US" sz="1200" b="1" dirty="0"/>
              <a:t>&gt;.h</a:t>
            </a:r>
            <a:br>
              <a:rPr lang="en-US" sz="1200" dirty="0"/>
            </a:br>
            <a:br>
              <a:rPr lang="en-US" sz="1200" dirty="0"/>
            </a:br>
            <a:r>
              <a:rPr lang="en-US" sz="1200" dirty="0"/>
              <a:t>CMSIS</a:t>
            </a:r>
            <a:br>
              <a:rPr lang="en-US" sz="1200" dirty="0"/>
            </a:br>
            <a:r>
              <a:rPr lang="en-US" sz="1200" dirty="0"/>
              <a:t>Device Peripheral Access</a:t>
            </a:r>
            <a:endParaRPr lang="en-US" sz="1200" dirty="0">
              <a:cs typeface="Courier New" pitchFamily="49" charset="0"/>
            </a:endParaRP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92943268-2207-44A6-9904-0CDDAE430721}"/>
              </a:ext>
            </a:extLst>
          </p:cNvPr>
          <p:cNvCxnSpPr>
            <a:cxnSpLocks/>
            <a:stCxn id="10" idx="2"/>
            <a:endCxn id="8" idx="0"/>
          </p:cNvCxnSpPr>
          <p:nvPr/>
        </p:nvCxnSpPr>
        <p:spPr>
          <a:xfrm flipH="1">
            <a:off x="2846817" y="5758899"/>
            <a:ext cx="600264" cy="0"/>
          </a:xfrm>
          <a:prstGeom prst="straightConnector1">
            <a:avLst/>
          </a:prstGeom>
          <a:ln w="317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A12A1877-76D6-4191-9FA7-7995261E9358}"/>
              </a:ext>
            </a:extLst>
          </p:cNvPr>
          <p:cNvCxnSpPr>
            <a:cxnSpLocks/>
            <a:endCxn id="5" idx="3"/>
          </p:cNvCxnSpPr>
          <p:nvPr/>
        </p:nvCxnSpPr>
        <p:spPr>
          <a:xfrm>
            <a:off x="1664208" y="3429000"/>
            <a:ext cx="5265" cy="573828"/>
          </a:xfrm>
          <a:prstGeom prst="straightConnector1">
            <a:avLst/>
          </a:prstGeom>
          <a:ln w="317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008495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63148626-AB74-48B0-9ADB-D3DCDD144AC3}"/>
              </a:ext>
            </a:extLst>
          </p:cNvPr>
          <p:cNvSpPr/>
          <p:nvPr/>
        </p:nvSpPr>
        <p:spPr>
          <a:xfrm>
            <a:off x="492124" y="1938528"/>
            <a:ext cx="8706740" cy="2533772"/>
          </a:xfrm>
          <a:prstGeom prst="rect">
            <a:avLst/>
          </a:prstGeom>
          <a:solidFill>
            <a:srgbClr val="0091BD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F506403C-1BAC-4709-91FB-04EED3D64145}"/>
              </a:ext>
            </a:extLst>
          </p:cNvPr>
          <p:cNvSpPr/>
          <p:nvPr/>
        </p:nvSpPr>
        <p:spPr>
          <a:xfrm>
            <a:off x="492125" y="4636008"/>
            <a:ext cx="8706740" cy="1033272"/>
          </a:xfrm>
          <a:prstGeom prst="rect">
            <a:avLst/>
          </a:prstGeom>
          <a:solidFill>
            <a:srgbClr val="95D600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8FF0F0D-30AB-40F7-B467-A2FE944312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PDSC file example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97BE70D-82A6-4927-8DB8-CA1DB38E4F2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Supplier and release information, requirements for other packs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023F24B-53EB-41BF-9150-156685D8209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2125" y="1745884"/>
            <a:ext cx="11367643" cy="4087104"/>
          </a:xfrm>
        </p:spPr>
        <p:txBody>
          <a:bodyPr/>
          <a:lstStyle/>
          <a:p>
            <a:pPr marL="0" indent="0">
              <a:buNone/>
            </a:pPr>
            <a:r>
              <a:rPr lang="en-US" sz="1200" dirty="0">
                <a:solidFill>
                  <a:srgbClr val="0000FF"/>
                </a:solidFill>
                <a:latin typeface="Courier New" panose="02070309020205020404" pitchFamily="49" charset="0"/>
              </a:rPr>
              <a:t>&lt;package</a:t>
            </a:r>
            <a:r>
              <a:rPr lang="en-US" sz="1200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en-US" sz="1200" dirty="0" err="1">
                <a:solidFill>
                  <a:srgbClr val="FF0000"/>
                </a:solidFill>
                <a:latin typeface="Courier New" panose="02070309020205020404" pitchFamily="49" charset="0"/>
              </a:rPr>
              <a:t>schemaVersion</a:t>
            </a:r>
            <a:r>
              <a:rPr lang="en-US" sz="1200" dirty="0">
                <a:solidFill>
                  <a:srgbClr val="000000"/>
                </a:solidFill>
                <a:latin typeface="Courier New" panose="02070309020205020404" pitchFamily="49" charset="0"/>
              </a:rPr>
              <a:t>=</a:t>
            </a:r>
            <a:r>
              <a:rPr lang="en-US" sz="1200" b="1" dirty="0">
                <a:solidFill>
                  <a:srgbClr val="8000FF"/>
                </a:solidFill>
                <a:latin typeface="Courier New" panose="02070309020205020404" pitchFamily="49" charset="0"/>
              </a:rPr>
              <a:t>"1.4"</a:t>
            </a:r>
            <a:r>
              <a:rPr lang="en-US" sz="1200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en-US" sz="1200" dirty="0" err="1">
                <a:solidFill>
                  <a:srgbClr val="FF0000"/>
                </a:solidFill>
                <a:latin typeface="Courier New" panose="02070309020205020404" pitchFamily="49" charset="0"/>
              </a:rPr>
              <a:t>xmlns:xs</a:t>
            </a:r>
            <a:r>
              <a:rPr lang="en-US" sz="1200" dirty="0">
                <a:solidFill>
                  <a:srgbClr val="000000"/>
                </a:solidFill>
                <a:latin typeface="Courier New" panose="02070309020205020404" pitchFamily="49" charset="0"/>
              </a:rPr>
              <a:t>=</a:t>
            </a:r>
            <a:r>
              <a:rPr lang="en-US" sz="1200" b="1" dirty="0">
                <a:solidFill>
                  <a:srgbClr val="8000FF"/>
                </a:solidFill>
                <a:latin typeface="Courier New" panose="02070309020205020404" pitchFamily="49" charset="0"/>
              </a:rPr>
              <a:t>"http://www.w3.org/2001/XMLSchema-instance"</a:t>
            </a:r>
            <a:r>
              <a:rPr lang="en-US" sz="1200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en-US" sz="1200" dirty="0" err="1">
                <a:solidFill>
                  <a:srgbClr val="FF0000"/>
                </a:solidFill>
                <a:latin typeface="Courier New" panose="02070309020205020404" pitchFamily="49" charset="0"/>
              </a:rPr>
              <a:t>xs:noNamespaceSchemaLocation</a:t>
            </a:r>
            <a:r>
              <a:rPr lang="en-US" sz="1200" dirty="0">
                <a:solidFill>
                  <a:srgbClr val="000000"/>
                </a:solidFill>
                <a:latin typeface="Courier New" panose="02070309020205020404" pitchFamily="49" charset="0"/>
              </a:rPr>
              <a:t>=</a:t>
            </a:r>
            <a:r>
              <a:rPr lang="en-US" sz="1200" b="1" dirty="0">
                <a:solidFill>
                  <a:srgbClr val="8000FF"/>
                </a:solidFill>
                <a:latin typeface="Courier New" panose="02070309020205020404" pitchFamily="49" charset="0"/>
              </a:rPr>
              <a:t>"PACK.xsd"</a:t>
            </a:r>
            <a:r>
              <a:rPr lang="en-US" sz="1200" dirty="0">
                <a:solidFill>
                  <a:srgbClr val="0000FF"/>
                </a:solidFill>
                <a:latin typeface="Courier New" panose="02070309020205020404" pitchFamily="49" charset="0"/>
              </a:rPr>
              <a:t>&gt;</a:t>
            </a:r>
            <a:b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</a:br>
            <a: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  <a:t>  </a:t>
            </a:r>
            <a:r>
              <a:rPr lang="en-US" sz="1200" dirty="0">
                <a:solidFill>
                  <a:srgbClr val="0000FF"/>
                </a:solidFill>
                <a:latin typeface="Courier New" panose="02070309020205020404" pitchFamily="49" charset="0"/>
              </a:rPr>
              <a:t>&lt;vendor&gt;</a:t>
            </a:r>
            <a: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  <a:t>ARM</a:t>
            </a:r>
            <a:r>
              <a:rPr lang="en-US" sz="1200" dirty="0">
                <a:solidFill>
                  <a:srgbClr val="0000FF"/>
                </a:solidFill>
                <a:latin typeface="Courier New" panose="02070309020205020404" pitchFamily="49" charset="0"/>
              </a:rPr>
              <a:t>&lt;/vendor&gt;</a:t>
            </a:r>
            <a:b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</a:br>
            <a: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  <a:t>  </a:t>
            </a:r>
            <a:r>
              <a:rPr lang="en-US" sz="1200" dirty="0">
                <a:solidFill>
                  <a:srgbClr val="0000FF"/>
                </a:solidFill>
                <a:latin typeface="Courier New" panose="02070309020205020404" pitchFamily="49" charset="0"/>
              </a:rPr>
              <a:t>&lt;name&gt;</a:t>
            </a:r>
            <a: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  <a:t>CMSIS-</a:t>
            </a:r>
            <a:r>
              <a:rPr lang="en-US" sz="1200" b="1" dirty="0" err="1">
                <a:solidFill>
                  <a:srgbClr val="000000"/>
                </a:solidFill>
                <a:latin typeface="Courier New" panose="02070309020205020404" pitchFamily="49" charset="0"/>
              </a:rPr>
              <a:t>FreeRTOS</a:t>
            </a:r>
            <a:r>
              <a:rPr lang="en-US" sz="1200" dirty="0">
                <a:solidFill>
                  <a:srgbClr val="0000FF"/>
                </a:solidFill>
                <a:latin typeface="Courier New" panose="02070309020205020404" pitchFamily="49" charset="0"/>
              </a:rPr>
              <a:t>&lt;/name&gt;</a:t>
            </a:r>
            <a:br>
              <a:rPr lang="en-US" sz="1200" dirty="0">
                <a:solidFill>
                  <a:srgbClr val="0000FF"/>
                </a:solidFill>
                <a:latin typeface="Courier New" panose="02070309020205020404" pitchFamily="49" charset="0"/>
              </a:rPr>
            </a:br>
            <a:r>
              <a:rPr lang="en-US" sz="1200" dirty="0">
                <a:solidFill>
                  <a:srgbClr val="0000FF"/>
                </a:solidFill>
                <a:latin typeface="Courier New" panose="02070309020205020404" pitchFamily="49" charset="0"/>
              </a:rPr>
              <a:t>  &lt;description&gt;</a:t>
            </a:r>
            <a: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  <a:t>Bundle of </a:t>
            </a:r>
            <a:r>
              <a:rPr lang="en-US" sz="1200" b="1" dirty="0" err="1">
                <a:solidFill>
                  <a:srgbClr val="000000"/>
                </a:solidFill>
                <a:latin typeface="Courier New" panose="02070309020205020404" pitchFamily="49" charset="0"/>
              </a:rPr>
              <a:t>FreeRTOS</a:t>
            </a:r>
            <a: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  <a:t> for Cortex-M and Cortex-A</a:t>
            </a:r>
            <a:r>
              <a:rPr lang="en-US" sz="1200" dirty="0">
                <a:solidFill>
                  <a:srgbClr val="0000FF"/>
                </a:solidFill>
                <a:latin typeface="Courier New" panose="02070309020205020404" pitchFamily="49" charset="0"/>
              </a:rPr>
              <a:t>&lt;/description&gt;</a:t>
            </a:r>
            <a:b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</a:br>
            <a: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  <a:t>  </a:t>
            </a:r>
            <a:r>
              <a:rPr lang="en-US" sz="1200" dirty="0">
                <a:solidFill>
                  <a:srgbClr val="0000FF"/>
                </a:solidFill>
                <a:latin typeface="Courier New" panose="02070309020205020404" pitchFamily="49" charset="0"/>
              </a:rPr>
              <a:t>&lt;</a:t>
            </a:r>
            <a:r>
              <a:rPr lang="en-US" sz="1200" dirty="0" err="1">
                <a:solidFill>
                  <a:srgbClr val="0000FF"/>
                </a:solidFill>
                <a:latin typeface="Courier New" panose="02070309020205020404" pitchFamily="49" charset="0"/>
              </a:rPr>
              <a:t>url</a:t>
            </a:r>
            <a:r>
              <a:rPr lang="en-US" sz="1200" dirty="0">
                <a:solidFill>
                  <a:srgbClr val="0000FF"/>
                </a:solidFill>
                <a:latin typeface="Courier New" panose="02070309020205020404" pitchFamily="49" charset="0"/>
              </a:rPr>
              <a:t>&gt;</a:t>
            </a:r>
            <a: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  <a:t>http://www.keil.com/pack/</a:t>
            </a:r>
            <a:r>
              <a:rPr lang="en-US" sz="1200" dirty="0">
                <a:solidFill>
                  <a:srgbClr val="0000FF"/>
                </a:solidFill>
                <a:latin typeface="Courier New" panose="02070309020205020404" pitchFamily="49" charset="0"/>
              </a:rPr>
              <a:t>&lt;/url&gt;</a:t>
            </a:r>
            <a:b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</a:br>
            <a: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  <a:t>  </a:t>
            </a:r>
            <a:r>
              <a:rPr lang="en-US" sz="1200" dirty="0">
                <a:solidFill>
                  <a:srgbClr val="0000FF"/>
                </a:solidFill>
                <a:latin typeface="Courier New" panose="02070309020205020404" pitchFamily="49" charset="0"/>
              </a:rPr>
              <a:t>&lt;license&gt;</a:t>
            </a:r>
            <a: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  <a:t>License/license.txt</a:t>
            </a:r>
            <a:r>
              <a:rPr lang="en-US" sz="1200" dirty="0">
                <a:solidFill>
                  <a:srgbClr val="0000FF"/>
                </a:solidFill>
                <a:latin typeface="Courier New" panose="02070309020205020404" pitchFamily="49" charset="0"/>
              </a:rPr>
              <a:t>&lt;/license&gt;</a:t>
            </a:r>
            <a:b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</a:br>
            <a: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  <a:t>  </a:t>
            </a:r>
            <a:r>
              <a:rPr lang="en-US" sz="1200" dirty="0">
                <a:solidFill>
                  <a:srgbClr val="0000FF"/>
                </a:solidFill>
                <a:latin typeface="Courier New" panose="02070309020205020404" pitchFamily="49" charset="0"/>
              </a:rPr>
              <a:t>&lt;releases&gt;</a:t>
            </a:r>
            <a:b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</a:br>
            <a: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  <a:t>    </a:t>
            </a:r>
            <a:r>
              <a:rPr lang="en-US" sz="1200" dirty="0">
                <a:solidFill>
                  <a:srgbClr val="0000FF"/>
                </a:solidFill>
                <a:latin typeface="Courier New" panose="02070309020205020404" pitchFamily="49" charset="0"/>
              </a:rPr>
              <a:t>&lt;release</a:t>
            </a:r>
            <a:r>
              <a:rPr lang="en-US" sz="1200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en-US" sz="1200" dirty="0">
                <a:solidFill>
                  <a:srgbClr val="FF0000"/>
                </a:solidFill>
                <a:latin typeface="Courier New" panose="02070309020205020404" pitchFamily="49" charset="0"/>
              </a:rPr>
              <a:t>version</a:t>
            </a:r>
            <a:r>
              <a:rPr lang="en-US" sz="1200" dirty="0">
                <a:solidFill>
                  <a:srgbClr val="000000"/>
                </a:solidFill>
                <a:latin typeface="Courier New" panose="02070309020205020404" pitchFamily="49" charset="0"/>
              </a:rPr>
              <a:t>=</a:t>
            </a:r>
            <a:r>
              <a:rPr lang="en-US" sz="1200" b="1" dirty="0">
                <a:solidFill>
                  <a:srgbClr val="8000FF"/>
                </a:solidFill>
                <a:latin typeface="Courier New" panose="02070309020205020404" pitchFamily="49" charset="0"/>
              </a:rPr>
              <a:t>"10.0.1"</a:t>
            </a:r>
            <a:r>
              <a:rPr lang="en-US" sz="1200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en-US" sz="1200" dirty="0">
                <a:solidFill>
                  <a:srgbClr val="FF0000"/>
                </a:solidFill>
                <a:latin typeface="Courier New" panose="02070309020205020404" pitchFamily="49" charset="0"/>
              </a:rPr>
              <a:t>date</a:t>
            </a:r>
            <a:r>
              <a:rPr lang="en-US" sz="1200" dirty="0">
                <a:solidFill>
                  <a:srgbClr val="000000"/>
                </a:solidFill>
                <a:latin typeface="Courier New" panose="02070309020205020404" pitchFamily="49" charset="0"/>
              </a:rPr>
              <a:t>=</a:t>
            </a:r>
            <a:r>
              <a:rPr lang="en-US" sz="1200" b="1" dirty="0">
                <a:solidFill>
                  <a:srgbClr val="8000FF"/>
                </a:solidFill>
                <a:latin typeface="Courier New" panose="02070309020205020404" pitchFamily="49" charset="0"/>
              </a:rPr>
              <a:t>"2018-02-22"</a:t>
            </a:r>
            <a:r>
              <a:rPr lang="en-US" sz="1200" dirty="0">
                <a:solidFill>
                  <a:srgbClr val="0000FF"/>
                </a:solidFill>
                <a:latin typeface="Courier New" panose="02070309020205020404" pitchFamily="49" charset="0"/>
              </a:rPr>
              <a:t>&gt;</a:t>
            </a:r>
            <a:br>
              <a:rPr lang="en-US" sz="1200" dirty="0">
                <a:solidFill>
                  <a:srgbClr val="0000FF"/>
                </a:solidFill>
                <a:latin typeface="Courier New" panose="02070309020205020404" pitchFamily="49" charset="0"/>
              </a:rPr>
            </a:br>
            <a:r>
              <a:rPr lang="en-US" sz="1200" dirty="0">
                <a:solidFill>
                  <a:srgbClr val="0000FF"/>
                </a:solidFill>
                <a:latin typeface="Courier New" panose="02070309020205020404" pitchFamily="49" charset="0"/>
              </a:rPr>
              <a:t>      </a:t>
            </a:r>
            <a:r>
              <a:rPr lang="en-US" sz="1200" b="1" dirty="0" err="1">
                <a:solidFill>
                  <a:srgbClr val="000000"/>
                </a:solidFill>
                <a:latin typeface="Courier New" panose="02070309020205020404" pitchFamily="49" charset="0"/>
              </a:rPr>
              <a:t>FreeRTOS</a:t>
            </a:r>
            <a: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  <a:t> 10.0.0 Maintenance for CMSIS 5.3.0:</a:t>
            </a:r>
            <a:b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</a:br>
            <a: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  <a:t>      - Added queue registry support to CMSIS:RTOS2:FreeRTOS component.</a:t>
            </a:r>
            <a:b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</a:br>
            <a: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  <a:t>      - Updated CMSIS-</a:t>
            </a:r>
            <a:r>
              <a:rPr lang="en-US" sz="1200" b="1" dirty="0" err="1">
                <a:solidFill>
                  <a:srgbClr val="000000"/>
                </a:solidFill>
                <a:latin typeface="Courier New" panose="02070309020205020404" pitchFamily="49" charset="0"/>
              </a:rPr>
              <a:t>FreeRTOS</a:t>
            </a:r>
            <a: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  <a:t> component view to display queue, mutex and semaphore objects.</a:t>
            </a:r>
            <a:b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</a:br>
            <a: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  <a:t>      - Updated to CMSIS RTOS2 API 2.1.2 and OS Tick API 1.0.1.</a:t>
            </a:r>
            <a:b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</a:br>
            <a: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  <a:t>      - Fixed context switch response latency for API calls from ISR.</a:t>
            </a:r>
            <a:b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</a:br>
            <a: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  <a:t>    </a:t>
            </a:r>
            <a:r>
              <a:rPr lang="en-US" sz="1200" dirty="0">
                <a:solidFill>
                  <a:srgbClr val="0000FF"/>
                </a:solidFill>
                <a:latin typeface="Courier New" panose="02070309020205020404" pitchFamily="49" charset="0"/>
              </a:rPr>
              <a:t>&lt;/release&gt;</a:t>
            </a:r>
            <a:br>
              <a:rPr lang="en-US" sz="1200" dirty="0">
                <a:solidFill>
                  <a:srgbClr val="0000FF"/>
                </a:solidFill>
                <a:latin typeface="Courier New" panose="02070309020205020404" pitchFamily="49" charset="0"/>
              </a:rPr>
            </a:br>
            <a:r>
              <a:rPr lang="en-US" sz="1200" dirty="0">
                <a:solidFill>
                  <a:srgbClr val="0000FF"/>
                </a:solidFill>
                <a:latin typeface="Courier New" panose="02070309020205020404" pitchFamily="49" charset="0"/>
              </a:rPr>
              <a:t>  &lt;/releases&gt;</a:t>
            </a:r>
            <a:br>
              <a:rPr lang="en-US" sz="1200" dirty="0">
                <a:solidFill>
                  <a:srgbClr val="0000FF"/>
                </a:solidFill>
                <a:latin typeface="Courier New" panose="02070309020205020404" pitchFamily="49" charset="0"/>
              </a:rPr>
            </a:br>
            <a:b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</a:br>
            <a: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  <a:t>  </a:t>
            </a:r>
            <a:r>
              <a:rPr lang="en-US" sz="1200" dirty="0">
                <a:solidFill>
                  <a:srgbClr val="0000FF"/>
                </a:solidFill>
                <a:latin typeface="Courier New" panose="02070309020205020404" pitchFamily="49" charset="0"/>
              </a:rPr>
              <a:t>&lt;requirements&gt;</a:t>
            </a:r>
            <a:b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</a:br>
            <a: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  <a:t>    </a:t>
            </a:r>
            <a:r>
              <a:rPr lang="en-US" sz="1200" dirty="0">
                <a:solidFill>
                  <a:srgbClr val="0000FF"/>
                </a:solidFill>
                <a:latin typeface="Courier New" panose="02070309020205020404" pitchFamily="49" charset="0"/>
              </a:rPr>
              <a:t>&lt;packages&gt;</a:t>
            </a:r>
            <a:b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</a:br>
            <a: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  <a:t>      </a:t>
            </a:r>
            <a:r>
              <a:rPr lang="en-US" sz="1200" dirty="0">
                <a:solidFill>
                  <a:srgbClr val="0000FF"/>
                </a:solidFill>
                <a:latin typeface="Courier New" panose="02070309020205020404" pitchFamily="49" charset="0"/>
              </a:rPr>
              <a:t>&lt;package</a:t>
            </a:r>
            <a:r>
              <a:rPr lang="en-US" sz="1200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en-US" sz="1200" dirty="0">
                <a:solidFill>
                  <a:srgbClr val="FF0000"/>
                </a:solidFill>
                <a:latin typeface="Courier New" panose="02070309020205020404" pitchFamily="49" charset="0"/>
              </a:rPr>
              <a:t>vendor</a:t>
            </a:r>
            <a:r>
              <a:rPr lang="en-US" sz="1200" dirty="0">
                <a:solidFill>
                  <a:srgbClr val="000000"/>
                </a:solidFill>
                <a:latin typeface="Courier New" panose="02070309020205020404" pitchFamily="49" charset="0"/>
              </a:rPr>
              <a:t>=</a:t>
            </a:r>
            <a:r>
              <a:rPr lang="en-US" sz="1200" b="1" dirty="0">
                <a:solidFill>
                  <a:srgbClr val="8000FF"/>
                </a:solidFill>
                <a:latin typeface="Courier New" panose="02070309020205020404" pitchFamily="49" charset="0"/>
              </a:rPr>
              <a:t>"ARM"</a:t>
            </a:r>
            <a:r>
              <a:rPr lang="en-US" sz="1200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en-US" sz="1200" dirty="0">
                <a:solidFill>
                  <a:srgbClr val="FF0000"/>
                </a:solidFill>
                <a:latin typeface="Courier New" panose="02070309020205020404" pitchFamily="49" charset="0"/>
              </a:rPr>
              <a:t>name</a:t>
            </a:r>
            <a:r>
              <a:rPr lang="en-US" sz="1200" dirty="0">
                <a:solidFill>
                  <a:srgbClr val="000000"/>
                </a:solidFill>
                <a:latin typeface="Courier New" panose="02070309020205020404" pitchFamily="49" charset="0"/>
              </a:rPr>
              <a:t>=</a:t>
            </a:r>
            <a:r>
              <a:rPr lang="en-US" sz="1200" b="1" dirty="0">
                <a:solidFill>
                  <a:srgbClr val="8000FF"/>
                </a:solidFill>
                <a:latin typeface="Courier New" panose="02070309020205020404" pitchFamily="49" charset="0"/>
              </a:rPr>
              <a:t>"CMSIS"</a:t>
            </a:r>
            <a:r>
              <a:rPr lang="en-US" sz="1200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en-US" sz="1200" dirty="0">
                <a:solidFill>
                  <a:srgbClr val="FF0000"/>
                </a:solidFill>
                <a:latin typeface="Courier New" panose="02070309020205020404" pitchFamily="49" charset="0"/>
              </a:rPr>
              <a:t>version</a:t>
            </a:r>
            <a:r>
              <a:rPr lang="en-US" sz="1200" dirty="0">
                <a:solidFill>
                  <a:srgbClr val="000000"/>
                </a:solidFill>
                <a:latin typeface="Courier New" panose="02070309020205020404" pitchFamily="49" charset="0"/>
              </a:rPr>
              <a:t>=</a:t>
            </a:r>
            <a:r>
              <a:rPr lang="en-US" sz="1200" b="1" dirty="0">
                <a:solidFill>
                  <a:srgbClr val="8000FF"/>
                </a:solidFill>
                <a:latin typeface="Courier New" panose="02070309020205020404" pitchFamily="49" charset="0"/>
              </a:rPr>
              <a:t>"5.3.0-0"</a:t>
            </a:r>
            <a:r>
              <a:rPr lang="en-US" sz="1200" dirty="0">
                <a:solidFill>
                  <a:srgbClr val="0000FF"/>
                </a:solidFill>
                <a:latin typeface="Courier New" panose="02070309020205020404" pitchFamily="49" charset="0"/>
              </a:rPr>
              <a:t>/&gt;</a:t>
            </a:r>
            <a:br>
              <a:rPr lang="en-US" sz="1200" dirty="0">
                <a:solidFill>
                  <a:srgbClr val="0000FF"/>
                </a:solidFill>
                <a:latin typeface="Courier New" panose="02070309020205020404" pitchFamily="49" charset="0"/>
              </a:rPr>
            </a:br>
            <a:r>
              <a:rPr lang="en-US" sz="1200" dirty="0">
                <a:solidFill>
                  <a:srgbClr val="0000FF"/>
                </a:solidFill>
                <a:latin typeface="Courier New" panose="02070309020205020404" pitchFamily="49" charset="0"/>
              </a:rPr>
              <a:t>    &lt;/packages&gt;</a:t>
            </a:r>
            <a:b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</a:br>
            <a: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  <a:t>  </a:t>
            </a:r>
            <a:r>
              <a:rPr lang="en-US" sz="1200" dirty="0">
                <a:solidFill>
                  <a:srgbClr val="0000FF"/>
                </a:solidFill>
                <a:latin typeface="Courier New" panose="02070309020205020404" pitchFamily="49" charset="0"/>
              </a:rPr>
              <a:t>&lt;/requirements&gt;</a:t>
            </a:r>
            <a: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endParaRPr lang="en-US" sz="1200" dirty="0">
              <a:effectLst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B99E64ED-0158-400A-91FA-BA1263BB7454}"/>
              </a:ext>
            </a:extLst>
          </p:cNvPr>
          <p:cNvSpPr/>
          <p:nvPr/>
        </p:nvSpPr>
        <p:spPr>
          <a:xfrm>
            <a:off x="9198864" y="1938528"/>
            <a:ext cx="2993136" cy="253377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/>
              <a:t>Supplier and release information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01F8C89-E0AE-4484-BD83-9F056C84B288}"/>
              </a:ext>
            </a:extLst>
          </p:cNvPr>
          <p:cNvSpPr/>
          <p:nvPr/>
        </p:nvSpPr>
        <p:spPr>
          <a:xfrm>
            <a:off x="9198864" y="4636008"/>
            <a:ext cx="2993136" cy="1033272"/>
          </a:xfrm>
          <a:prstGeom prst="rect">
            <a:avLst/>
          </a:prstGeom>
          <a:solidFill>
            <a:srgbClr val="95D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/>
              <a:t>Dependency on other CMSIS-Packs</a:t>
            </a:r>
          </a:p>
        </p:txBody>
      </p:sp>
    </p:spTree>
    <p:extLst>
      <p:ext uri="{BB962C8B-B14F-4D97-AF65-F5344CB8AC3E}">
        <p14:creationId xmlns:p14="http://schemas.microsoft.com/office/powerpoint/2010/main" val="135870565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9C982E25-8F3A-431E-B37B-3FFDFC519D16}"/>
              </a:ext>
            </a:extLst>
          </p:cNvPr>
          <p:cNvSpPr/>
          <p:nvPr/>
        </p:nvSpPr>
        <p:spPr>
          <a:xfrm>
            <a:off x="492124" y="3935740"/>
            <a:ext cx="8706740" cy="1872609"/>
          </a:xfrm>
          <a:prstGeom prst="rect">
            <a:avLst/>
          </a:prstGeom>
          <a:solidFill>
            <a:srgbClr val="95D600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1304BEDB-B3C7-41AE-8D91-D0E0F03B8C5C}"/>
              </a:ext>
            </a:extLst>
          </p:cNvPr>
          <p:cNvSpPr/>
          <p:nvPr/>
        </p:nvSpPr>
        <p:spPr>
          <a:xfrm>
            <a:off x="492124" y="1722381"/>
            <a:ext cx="8706740" cy="992632"/>
          </a:xfrm>
          <a:prstGeom prst="rect">
            <a:avLst/>
          </a:prstGeom>
          <a:solidFill>
            <a:srgbClr val="95D600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DA1BF45D-8E40-4E89-AFCC-52DE996F0AAB}"/>
              </a:ext>
            </a:extLst>
          </p:cNvPr>
          <p:cNvSpPr/>
          <p:nvPr/>
        </p:nvSpPr>
        <p:spPr>
          <a:xfrm>
            <a:off x="492124" y="2825775"/>
            <a:ext cx="8706740" cy="914121"/>
          </a:xfrm>
          <a:prstGeom prst="rect">
            <a:avLst/>
          </a:prstGeom>
          <a:solidFill>
            <a:srgbClr val="95D600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06DA187-8475-4FF4-A3A9-BD507806D574}"/>
              </a:ext>
            </a:extLst>
          </p:cNvPr>
          <p:cNvSpPr/>
          <p:nvPr/>
        </p:nvSpPr>
        <p:spPr>
          <a:xfrm>
            <a:off x="9198864" y="1722381"/>
            <a:ext cx="2993136" cy="992632"/>
          </a:xfrm>
          <a:prstGeom prst="rect">
            <a:avLst/>
          </a:prstGeom>
          <a:solidFill>
            <a:srgbClr val="95D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/>
              <a:t>Dependency on compiler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B3376C2-B509-4D2B-82FF-2DC6A0D7ED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PDSC file example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9EF6D71-12D6-4B48-944A-C12F1B8A5EE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Dependencies on toolchain, core, and other software components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916BE40-AFF3-46D2-B23C-BEFCEB68DCC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1200" b="1" dirty="0">
                <a:solidFill>
                  <a:srgbClr val="0000FF"/>
                </a:solidFill>
                <a:latin typeface="Courier New" panose="02070309020205020404" pitchFamily="49" charset="0"/>
              </a:rPr>
              <a:t>&lt;conditions&gt;</a:t>
            </a:r>
            <a:br>
              <a:rPr lang="en-US" sz="1200" b="1" dirty="0">
                <a:solidFill>
                  <a:srgbClr val="0000FF"/>
                </a:solidFill>
                <a:latin typeface="Courier New" panose="02070309020205020404" pitchFamily="49" charset="0"/>
              </a:rPr>
            </a:br>
            <a:r>
              <a:rPr lang="en-US" sz="1200" b="1" dirty="0">
                <a:solidFill>
                  <a:srgbClr val="0000FF"/>
                </a:solidFill>
                <a:latin typeface="Courier New" panose="02070309020205020404" pitchFamily="49" charset="0"/>
              </a:rPr>
              <a:t>  &lt;condition</a:t>
            </a:r>
            <a: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en-US" sz="1200" b="1" dirty="0">
                <a:solidFill>
                  <a:srgbClr val="FF0000"/>
                </a:solidFill>
                <a:latin typeface="Courier New" panose="02070309020205020404" pitchFamily="49" charset="0"/>
              </a:rPr>
              <a:t>id</a:t>
            </a:r>
            <a: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  <a:t>=</a:t>
            </a:r>
            <a:r>
              <a:rPr lang="en-US" sz="1200" b="1" dirty="0">
                <a:solidFill>
                  <a:srgbClr val="8000FF"/>
                </a:solidFill>
                <a:latin typeface="Courier New" panose="02070309020205020404" pitchFamily="49" charset="0"/>
              </a:rPr>
              <a:t>"ARMCC6"</a:t>
            </a:r>
            <a:r>
              <a:rPr lang="en-US" sz="1200" b="1" dirty="0">
                <a:solidFill>
                  <a:srgbClr val="0000FF"/>
                </a:solidFill>
                <a:latin typeface="Courier New" panose="02070309020205020404" pitchFamily="49" charset="0"/>
              </a:rPr>
              <a:t>&gt;</a:t>
            </a:r>
            <a: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en-US" sz="1200" b="1" dirty="0">
                <a:solidFill>
                  <a:srgbClr val="0000FF"/>
                </a:solidFill>
                <a:latin typeface="Courier New" panose="02070309020205020404" pitchFamily="49" charset="0"/>
              </a:rPr>
              <a:t>&lt;accept</a:t>
            </a:r>
            <a: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en-US" sz="1200" b="1" dirty="0" err="1">
                <a:solidFill>
                  <a:srgbClr val="FF0000"/>
                </a:solidFill>
                <a:latin typeface="Courier New" panose="02070309020205020404" pitchFamily="49" charset="0"/>
              </a:rPr>
              <a:t>Tcompiler</a:t>
            </a:r>
            <a: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  <a:t>=</a:t>
            </a:r>
            <a:r>
              <a:rPr lang="en-US" sz="1200" b="1" dirty="0">
                <a:solidFill>
                  <a:srgbClr val="8000FF"/>
                </a:solidFill>
                <a:latin typeface="Courier New" panose="02070309020205020404" pitchFamily="49" charset="0"/>
              </a:rPr>
              <a:t>"ARMCC"</a:t>
            </a:r>
            <a: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en-US" sz="1200" b="1" dirty="0" err="1">
                <a:solidFill>
                  <a:srgbClr val="FF0000"/>
                </a:solidFill>
                <a:latin typeface="Courier New" panose="02070309020205020404" pitchFamily="49" charset="0"/>
              </a:rPr>
              <a:t>Toptions</a:t>
            </a:r>
            <a: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  <a:t>=</a:t>
            </a:r>
            <a:r>
              <a:rPr lang="en-US" sz="1200" b="1" dirty="0">
                <a:solidFill>
                  <a:srgbClr val="8000FF"/>
                </a:solidFill>
                <a:latin typeface="Courier New" panose="02070309020205020404" pitchFamily="49" charset="0"/>
              </a:rPr>
              <a:t>"AC6"</a:t>
            </a:r>
            <a:r>
              <a:rPr lang="en-US" sz="1200" b="1" dirty="0">
                <a:solidFill>
                  <a:srgbClr val="0000FF"/>
                </a:solidFill>
                <a:latin typeface="Courier New" panose="02070309020205020404" pitchFamily="49" charset="0"/>
              </a:rPr>
              <a:t>/&gt;&lt;/condition&gt;</a:t>
            </a:r>
            <a:b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</a:br>
            <a: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  <a:t>  </a:t>
            </a:r>
            <a:r>
              <a:rPr lang="en-US" sz="1200" b="1" dirty="0">
                <a:solidFill>
                  <a:srgbClr val="0000FF"/>
                </a:solidFill>
                <a:latin typeface="Courier New" panose="02070309020205020404" pitchFamily="49" charset="0"/>
              </a:rPr>
              <a:t>&lt;condition</a:t>
            </a:r>
            <a: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en-US" sz="1200" b="1" dirty="0">
                <a:solidFill>
                  <a:srgbClr val="FF0000"/>
                </a:solidFill>
                <a:latin typeface="Courier New" panose="02070309020205020404" pitchFamily="49" charset="0"/>
              </a:rPr>
              <a:t>id</a:t>
            </a:r>
            <a: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  <a:t>=</a:t>
            </a:r>
            <a:r>
              <a:rPr lang="en-US" sz="1200" b="1" dirty="0">
                <a:solidFill>
                  <a:srgbClr val="8000FF"/>
                </a:solidFill>
                <a:latin typeface="Courier New" panose="02070309020205020404" pitchFamily="49" charset="0"/>
              </a:rPr>
              <a:t>"ARMCC"</a:t>
            </a:r>
            <a:r>
              <a:rPr lang="en-US" sz="1200" b="1" dirty="0">
                <a:solidFill>
                  <a:srgbClr val="0000FF"/>
                </a:solidFill>
                <a:latin typeface="Courier New" panose="02070309020205020404" pitchFamily="49" charset="0"/>
              </a:rPr>
              <a:t>&gt;</a:t>
            </a:r>
            <a: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en-US" sz="1200" b="1" dirty="0">
                <a:solidFill>
                  <a:srgbClr val="0000FF"/>
                </a:solidFill>
                <a:latin typeface="Courier New" panose="02070309020205020404" pitchFamily="49" charset="0"/>
              </a:rPr>
              <a:t>&lt;require</a:t>
            </a:r>
            <a: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en-US" sz="1200" b="1" dirty="0" err="1">
                <a:solidFill>
                  <a:srgbClr val="FF0000"/>
                </a:solidFill>
                <a:latin typeface="Courier New" panose="02070309020205020404" pitchFamily="49" charset="0"/>
              </a:rPr>
              <a:t>Tcompiler</a:t>
            </a:r>
            <a: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  <a:t>=</a:t>
            </a:r>
            <a:r>
              <a:rPr lang="en-US" sz="1200" b="1" dirty="0">
                <a:solidFill>
                  <a:srgbClr val="8000FF"/>
                </a:solidFill>
                <a:latin typeface="Courier New" panose="02070309020205020404" pitchFamily="49" charset="0"/>
              </a:rPr>
              <a:t>"ARMCC"</a:t>
            </a:r>
            <a: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en-US" sz="1200" b="1" dirty="0" err="1">
                <a:solidFill>
                  <a:srgbClr val="FF0000"/>
                </a:solidFill>
                <a:latin typeface="Courier New" panose="02070309020205020404" pitchFamily="49" charset="0"/>
              </a:rPr>
              <a:t>Toptions</a:t>
            </a:r>
            <a: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  <a:t>=</a:t>
            </a:r>
            <a:r>
              <a:rPr lang="en-US" sz="1200" b="1" dirty="0">
                <a:solidFill>
                  <a:srgbClr val="8000FF"/>
                </a:solidFill>
                <a:latin typeface="Courier New" panose="02070309020205020404" pitchFamily="49" charset="0"/>
              </a:rPr>
              <a:t>"AC5"</a:t>
            </a:r>
            <a:r>
              <a:rPr lang="en-US" sz="1200" b="1" dirty="0">
                <a:solidFill>
                  <a:srgbClr val="0000FF"/>
                </a:solidFill>
                <a:latin typeface="Courier New" panose="02070309020205020404" pitchFamily="49" charset="0"/>
              </a:rPr>
              <a:t>/&gt;</a:t>
            </a:r>
            <a: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en-US" sz="1200" b="1" dirty="0">
                <a:solidFill>
                  <a:srgbClr val="0000FF"/>
                </a:solidFill>
                <a:latin typeface="Courier New" panose="02070309020205020404" pitchFamily="49" charset="0"/>
              </a:rPr>
              <a:t>&lt;/condition&gt;</a:t>
            </a:r>
            <a:b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</a:br>
            <a: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  <a:t>  </a:t>
            </a:r>
            <a:r>
              <a:rPr lang="en-US" sz="1200" b="1" dirty="0">
                <a:solidFill>
                  <a:srgbClr val="0000FF"/>
                </a:solidFill>
                <a:latin typeface="Courier New" panose="02070309020205020404" pitchFamily="49" charset="0"/>
              </a:rPr>
              <a:t>&lt;condition</a:t>
            </a:r>
            <a: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en-US" sz="1200" b="1" dirty="0">
                <a:solidFill>
                  <a:srgbClr val="FF0000"/>
                </a:solidFill>
                <a:latin typeface="Courier New" panose="02070309020205020404" pitchFamily="49" charset="0"/>
              </a:rPr>
              <a:t>id</a:t>
            </a:r>
            <a: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  <a:t>=</a:t>
            </a:r>
            <a:r>
              <a:rPr lang="en-US" sz="1200" b="1" dirty="0">
                <a:solidFill>
                  <a:srgbClr val="8000FF"/>
                </a:solidFill>
                <a:latin typeface="Courier New" panose="02070309020205020404" pitchFamily="49" charset="0"/>
              </a:rPr>
              <a:t>"GCC"</a:t>
            </a:r>
            <a:r>
              <a:rPr lang="en-US" sz="1200" b="1" dirty="0">
                <a:solidFill>
                  <a:srgbClr val="0000FF"/>
                </a:solidFill>
                <a:latin typeface="Courier New" panose="02070309020205020404" pitchFamily="49" charset="0"/>
              </a:rPr>
              <a:t>&gt;</a:t>
            </a:r>
            <a: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en-US" sz="1200" b="1" dirty="0">
                <a:solidFill>
                  <a:srgbClr val="0000FF"/>
                </a:solidFill>
                <a:latin typeface="Courier New" panose="02070309020205020404" pitchFamily="49" charset="0"/>
              </a:rPr>
              <a:t>&lt;require</a:t>
            </a:r>
            <a: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en-US" sz="1200" b="1" dirty="0" err="1">
                <a:solidFill>
                  <a:srgbClr val="FF0000"/>
                </a:solidFill>
                <a:latin typeface="Courier New" panose="02070309020205020404" pitchFamily="49" charset="0"/>
              </a:rPr>
              <a:t>Tcompiler</a:t>
            </a:r>
            <a: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  <a:t>=</a:t>
            </a:r>
            <a:r>
              <a:rPr lang="en-US" sz="1200" b="1" dirty="0">
                <a:solidFill>
                  <a:srgbClr val="8000FF"/>
                </a:solidFill>
                <a:latin typeface="Courier New" panose="02070309020205020404" pitchFamily="49" charset="0"/>
              </a:rPr>
              <a:t>"GCC"</a:t>
            </a:r>
            <a:r>
              <a:rPr lang="en-US" sz="1200" b="1" dirty="0">
                <a:solidFill>
                  <a:srgbClr val="0000FF"/>
                </a:solidFill>
                <a:latin typeface="Courier New" panose="02070309020205020404" pitchFamily="49" charset="0"/>
              </a:rPr>
              <a:t>/&gt;</a:t>
            </a:r>
            <a: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en-US" sz="1200" b="1" dirty="0">
                <a:solidFill>
                  <a:srgbClr val="0000FF"/>
                </a:solidFill>
                <a:latin typeface="Courier New" panose="02070309020205020404" pitchFamily="49" charset="0"/>
              </a:rPr>
              <a:t>&lt;/condition&gt;</a:t>
            </a:r>
            <a:br>
              <a:rPr lang="en-US" sz="1200" b="1" dirty="0">
                <a:solidFill>
                  <a:srgbClr val="0000FF"/>
                </a:solidFill>
                <a:latin typeface="Courier New" panose="02070309020205020404" pitchFamily="49" charset="0"/>
              </a:rPr>
            </a:br>
            <a:r>
              <a:rPr lang="en-US" sz="1200" b="1" dirty="0">
                <a:solidFill>
                  <a:srgbClr val="0000FF"/>
                </a:solidFill>
                <a:latin typeface="Courier New" panose="02070309020205020404" pitchFamily="49" charset="0"/>
              </a:rPr>
              <a:t>  &lt;condition</a:t>
            </a:r>
            <a: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en-US" sz="1200" b="1" dirty="0">
                <a:solidFill>
                  <a:srgbClr val="FF0000"/>
                </a:solidFill>
                <a:latin typeface="Courier New" panose="02070309020205020404" pitchFamily="49" charset="0"/>
              </a:rPr>
              <a:t>id</a:t>
            </a:r>
            <a: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  <a:t>=</a:t>
            </a:r>
            <a:r>
              <a:rPr lang="en-US" sz="1200" b="1" dirty="0">
                <a:solidFill>
                  <a:srgbClr val="8000FF"/>
                </a:solidFill>
                <a:latin typeface="Courier New" panose="02070309020205020404" pitchFamily="49" charset="0"/>
              </a:rPr>
              <a:t>"IAR"</a:t>
            </a:r>
            <a:r>
              <a:rPr lang="en-US" sz="1200" b="1" dirty="0">
                <a:solidFill>
                  <a:srgbClr val="0000FF"/>
                </a:solidFill>
                <a:latin typeface="Courier New" panose="02070309020205020404" pitchFamily="49" charset="0"/>
              </a:rPr>
              <a:t>&gt;</a:t>
            </a:r>
            <a: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en-US" sz="1200" b="1" dirty="0">
                <a:solidFill>
                  <a:srgbClr val="0000FF"/>
                </a:solidFill>
                <a:latin typeface="Courier New" panose="02070309020205020404" pitchFamily="49" charset="0"/>
              </a:rPr>
              <a:t>&lt;require</a:t>
            </a:r>
            <a: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en-US" sz="1200" b="1" dirty="0" err="1">
                <a:solidFill>
                  <a:srgbClr val="FF0000"/>
                </a:solidFill>
                <a:latin typeface="Courier New" panose="02070309020205020404" pitchFamily="49" charset="0"/>
              </a:rPr>
              <a:t>Tcompiler</a:t>
            </a:r>
            <a: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  <a:t>=</a:t>
            </a:r>
            <a:r>
              <a:rPr lang="en-US" sz="1200" b="1" dirty="0">
                <a:solidFill>
                  <a:srgbClr val="8000FF"/>
                </a:solidFill>
                <a:latin typeface="Courier New" panose="02070309020205020404" pitchFamily="49" charset="0"/>
              </a:rPr>
              <a:t>"IAR"</a:t>
            </a:r>
            <a:r>
              <a:rPr lang="en-US" sz="1200" b="1" dirty="0">
                <a:solidFill>
                  <a:srgbClr val="0000FF"/>
                </a:solidFill>
                <a:latin typeface="Courier New" panose="02070309020205020404" pitchFamily="49" charset="0"/>
              </a:rPr>
              <a:t>/&gt;</a:t>
            </a:r>
            <a: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en-US" sz="1200" b="1" dirty="0">
                <a:solidFill>
                  <a:srgbClr val="0000FF"/>
                </a:solidFill>
                <a:latin typeface="Courier New" panose="02070309020205020404" pitchFamily="49" charset="0"/>
              </a:rPr>
              <a:t>&lt;/condition&gt;</a:t>
            </a:r>
            <a:br>
              <a:rPr lang="en-US" sz="1200" b="1" dirty="0">
                <a:solidFill>
                  <a:srgbClr val="0000FF"/>
                </a:solidFill>
                <a:latin typeface="Courier New" panose="02070309020205020404" pitchFamily="49" charset="0"/>
              </a:rPr>
            </a:br>
            <a:br>
              <a:rPr lang="en-US" sz="1200" b="1" dirty="0">
                <a:solidFill>
                  <a:srgbClr val="0000FF"/>
                </a:solidFill>
                <a:latin typeface="Courier New" panose="02070309020205020404" pitchFamily="49" charset="0"/>
              </a:rPr>
            </a:br>
            <a:r>
              <a:rPr lang="en-US" sz="1200" b="1" dirty="0">
                <a:solidFill>
                  <a:srgbClr val="0000FF"/>
                </a:solidFill>
                <a:latin typeface="Courier New" panose="02070309020205020404" pitchFamily="49" charset="0"/>
              </a:rPr>
              <a:t>  &lt;condition</a:t>
            </a:r>
            <a: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en-US" sz="1200" b="1" dirty="0">
                <a:solidFill>
                  <a:srgbClr val="FF0000"/>
                </a:solidFill>
                <a:latin typeface="Courier New" panose="02070309020205020404" pitchFamily="49" charset="0"/>
              </a:rPr>
              <a:t>id</a:t>
            </a:r>
            <a: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  <a:t>=</a:t>
            </a:r>
            <a:r>
              <a:rPr lang="en-US" sz="1200" b="1" dirty="0">
                <a:solidFill>
                  <a:srgbClr val="8000FF"/>
                </a:solidFill>
                <a:latin typeface="Courier New" panose="02070309020205020404" pitchFamily="49" charset="0"/>
              </a:rPr>
              <a:t>"CM0"</a:t>
            </a:r>
            <a:r>
              <a:rPr lang="en-US" sz="1200" b="1" dirty="0">
                <a:solidFill>
                  <a:srgbClr val="0000FF"/>
                </a:solidFill>
                <a:latin typeface="Courier New" panose="02070309020205020404" pitchFamily="49" charset="0"/>
              </a:rPr>
              <a:t>&gt;</a:t>
            </a:r>
            <a: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en-US" sz="1200" b="1" dirty="0">
                <a:solidFill>
                  <a:srgbClr val="0000FF"/>
                </a:solidFill>
                <a:latin typeface="Courier New" panose="02070309020205020404" pitchFamily="49" charset="0"/>
              </a:rPr>
              <a:t>&lt;description&gt;</a:t>
            </a:r>
            <a: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  <a:t>Cortex-M0/M0+/SC000 processor based device</a:t>
            </a:r>
            <a:r>
              <a:rPr lang="en-US" sz="1200" b="1" dirty="0">
                <a:solidFill>
                  <a:srgbClr val="0000FF"/>
                </a:solidFill>
                <a:latin typeface="Courier New" panose="02070309020205020404" pitchFamily="49" charset="0"/>
              </a:rPr>
              <a:t>&lt;/description&gt;</a:t>
            </a:r>
            <a:br>
              <a:rPr lang="en-US" sz="1200" b="1" dirty="0">
                <a:solidFill>
                  <a:srgbClr val="0000FF"/>
                </a:solidFill>
                <a:latin typeface="Courier New" panose="02070309020205020404" pitchFamily="49" charset="0"/>
              </a:rPr>
            </a:br>
            <a:r>
              <a:rPr lang="en-US" sz="1200" b="1" dirty="0">
                <a:solidFill>
                  <a:srgbClr val="0000FF"/>
                </a:solidFill>
                <a:latin typeface="Courier New" panose="02070309020205020404" pitchFamily="49" charset="0"/>
              </a:rPr>
              <a:t>    &lt;accept</a:t>
            </a:r>
            <a: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en-US" sz="1200" b="1" dirty="0" err="1">
                <a:solidFill>
                  <a:srgbClr val="FF0000"/>
                </a:solidFill>
                <a:latin typeface="Courier New" panose="02070309020205020404" pitchFamily="49" charset="0"/>
              </a:rPr>
              <a:t>Dcore</a:t>
            </a:r>
            <a: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  <a:t>=</a:t>
            </a:r>
            <a:r>
              <a:rPr lang="en-US" sz="1200" b="1" dirty="0">
                <a:solidFill>
                  <a:srgbClr val="8000FF"/>
                </a:solidFill>
                <a:latin typeface="Courier New" panose="02070309020205020404" pitchFamily="49" charset="0"/>
              </a:rPr>
              <a:t>"Cortex-M0"</a:t>
            </a:r>
            <a:r>
              <a:rPr lang="en-US" sz="1200" b="1" dirty="0">
                <a:solidFill>
                  <a:srgbClr val="0000FF"/>
                </a:solidFill>
                <a:latin typeface="Courier New" panose="02070309020205020404" pitchFamily="49" charset="0"/>
              </a:rPr>
              <a:t>/&gt;</a:t>
            </a:r>
            <a:br>
              <a:rPr lang="en-US" sz="1200" b="1" dirty="0">
                <a:solidFill>
                  <a:srgbClr val="0000FF"/>
                </a:solidFill>
                <a:latin typeface="Courier New" panose="02070309020205020404" pitchFamily="49" charset="0"/>
              </a:rPr>
            </a:br>
            <a:r>
              <a:rPr lang="en-US" sz="1200" b="1" dirty="0">
                <a:solidFill>
                  <a:srgbClr val="0000FF"/>
                </a:solidFill>
                <a:latin typeface="Courier New" panose="02070309020205020404" pitchFamily="49" charset="0"/>
              </a:rPr>
              <a:t>    &lt;accept</a:t>
            </a:r>
            <a: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en-US" sz="1200" b="1" dirty="0" err="1">
                <a:solidFill>
                  <a:srgbClr val="FF0000"/>
                </a:solidFill>
                <a:latin typeface="Courier New" panose="02070309020205020404" pitchFamily="49" charset="0"/>
              </a:rPr>
              <a:t>Dcore</a:t>
            </a:r>
            <a: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  <a:t>=</a:t>
            </a:r>
            <a:r>
              <a:rPr lang="en-US" sz="1200" b="1" dirty="0">
                <a:solidFill>
                  <a:srgbClr val="8000FF"/>
                </a:solidFill>
                <a:latin typeface="Courier New" panose="02070309020205020404" pitchFamily="49" charset="0"/>
              </a:rPr>
              <a:t>"Cortex-M0+"</a:t>
            </a:r>
            <a:r>
              <a:rPr lang="en-US" sz="1200" b="1" dirty="0">
                <a:solidFill>
                  <a:srgbClr val="0000FF"/>
                </a:solidFill>
                <a:latin typeface="Courier New" panose="02070309020205020404" pitchFamily="49" charset="0"/>
              </a:rPr>
              <a:t>/&gt;</a:t>
            </a:r>
            <a:br>
              <a:rPr lang="en-US" sz="1200" b="1" dirty="0">
                <a:solidFill>
                  <a:srgbClr val="0000FF"/>
                </a:solidFill>
                <a:latin typeface="Courier New" panose="02070309020205020404" pitchFamily="49" charset="0"/>
              </a:rPr>
            </a:br>
            <a:r>
              <a:rPr lang="en-US" sz="1200" b="1" dirty="0">
                <a:solidFill>
                  <a:srgbClr val="0000FF"/>
                </a:solidFill>
                <a:latin typeface="Courier New" panose="02070309020205020404" pitchFamily="49" charset="0"/>
              </a:rPr>
              <a:t>    &lt;accept</a:t>
            </a:r>
            <a: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en-US" sz="1200" b="1" dirty="0" err="1">
                <a:solidFill>
                  <a:srgbClr val="FF0000"/>
                </a:solidFill>
                <a:latin typeface="Courier New" panose="02070309020205020404" pitchFamily="49" charset="0"/>
              </a:rPr>
              <a:t>Dcore</a:t>
            </a:r>
            <a: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  <a:t>=</a:t>
            </a:r>
            <a:r>
              <a:rPr lang="en-US" sz="1200" b="1" dirty="0">
                <a:solidFill>
                  <a:srgbClr val="8000FF"/>
                </a:solidFill>
                <a:latin typeface="Courier New" panose="02070309020205020404" pitchFamily="49" charset="0"/>
              </a:rPr>
              <a:t>"SC000"</a:t>
            </a:r>
            <a:r>
              <a:rPr lang="en-US" sz="1200" b="1" dirty="0">
                <a:solidFill>
                  <a:srgbClr val="0000FF"/>
                </a:solidFill>
                <a:latin typeface="Courier New" panose="02070309020205020404" pitchFamily="49" charset="0"/>
              </a:rPr>
              <a:t>/&gt;</a:t>
            </a:r>
            <a:b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</a:br>
            <a: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  <a:t>  </a:t>
            </a:r>
            <a:r>
              <a:rPr lang="en-US" sz="1200" b="1" dirty="0">
                <a:solidFill>
                  <a:srgbClr val="0000FF"/>
                </a:solidFill>
                <a:latin typeface="Courier New" panose="02070309020205020404" pitchFamily="49" charset="0"/>
              </a:rPr>
              <a:t>&lt;/condition&gt;</a:t>
            </a:r>
            <a:b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</a:br>
            <a:b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</a:br>
            <a: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  <a:t>  </a:t>
            </a:r>
            <a:r>
              <a:rPr lang="en-US" sz="1200" b="1" dirty="0">
                <a:solidFill>
                  <a:srgbClr val="0000FF"/>
                </a:solidFill>
                <a:latin typeface="Courier New" panose="02070309020205020404" pitchFamily="49" charset="0"/>
              </a:rPr>
              <a:t>&lt;condition</a:t>
            </a:r>
            <a: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en-US" sz="1200" b="1" dirty="0">
                <a:solidFill>
                  <a:srgbClr val="FF0000"/>
                </a:solidFill>
                <a:latin typeface="Courier New" panose="02070309020205020404" pitchFamily="49" charset="0"/>
              </a:rPr>
              <a:t>id</a:t>
            </a:r>
            <a: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  <a:t>=</a:t>
            </a:r>
            <a:r>
              <a:rPr lang="en-US" sz="1200" b="1" dirty="0">
                <a:solidFill>
                  <a:srgbClr val="8000FF"/>
                </a:solidFill>
                <a:latin typeface="Courier New" panose="02070309020205020404" pitchFamily="49" charset="0"/>
              </a:rPr>
              <a:t>"</a:t>
            </a:r>
            <a:r>
              <a:rPr lang="en-US" sz="1200" b="1" dirty="0" err="1">
                <a:solidFill>
                  <a:srgbClr val="8000FF"/>
                </a:solidFill>
                <a:latin typeface="Courier New" panose="02070309020205020404" pitchFamily="49" charset="0"/>
              </a:rPr>
              <a:t>FreeRTOS</a:t>
            </a:r>
            <a:r>
              <a:rPr lang="en-US" sz="1200" b="1" dirty="0">
                <a:solidFill>
                  <a:srgbClr val="8000FF"/>
                </a:solidFill>
                <a:latin typeface="Courier New" panose="02070309020205020404" pitchFamily="49" charset="0"/>
              </a:rPr>
              <a:t>"</a:t>
            </a:r>
            <a:r>
              <a:rPr lang="en-US" sz="1200" b="1" dirty="0">
                <a:solidFill>
                  <a:srgbClr val="0000FF"/>
                </a:solidFill>
                <a:latin typeface="Courier New" panose="02070309020205020404" pitchFamily="49" charset="0"/>
              </a:rPr>
              <a:t>&gt;</a:t>
            </a:r>
            <a:b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</a:br>
            <a: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  <a:t>    </a:t>
            </a:r>
            <a:r>
              <a:rPr lang="en-US" sz="1200" b="1" dirty="0">
                <a:solidFill>
                  <a:srgbClr val="0000FF"/>
                </a:solidFill>
                <a:latin typeface="Courier New" panose="02070309020205020404" pitchFamily="49" charset="0"/>
              </a:rPr>
              <a:t>&lt;require</a:t>
            </a:r>
            <a: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en-US" sz="1200" b="1" dirty="0">
                <a:solidFill>
                  <a:srgbClr val="FF0000"/>
                </a:solidFill>
                <a:latin typeface="Courier New" panose="02070309020205020404" pitchFamily="49" charset="0"/>
              </a:rPr>
              <a:t>condition</a:t>
            </a:r>
            <a: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  <a:t>=</a:t>
            </a:r>
            <a:r>
              <a:rPr lang="en-US" sz="1200" b="1" dirty="0">
                <a:solidFill>
                  <a:srgbClr val="8000FF"/>
                </a:solidFill>
                <a:latin typeface="Courier New" panose="02070309020205020404" pitchFamily="49" charset="0"/>
              </a:rPr>
              <a:t>"ARMCC GCC"</a:t>
            </a:r>
            <a:r>
              <a:rPr lang="en-US" sz="1200" b="1" dirty="0">
                <a:solidFill>
                  <a:srgbClr val="0000FF"/>
                </a:solidFill>
                <a:latin typeface="Courier New" panose="02070309020205020404" pitchFamily="49" charset="0"/>
              </a:rPr>
              <a:t>/&gt;</a:t>
            </a:r>
            <a:b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</a:br>
            <a: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  <a:t>    </a:t>
            </a:r>
            <a:r>
              <a:rPr lang="en-US" sz="1200" b="1" dirty="0">
                <a:solidFill>
                  <a:srgbClr val="0000FF"/>
                </a:solidFill>
                <a:latin typeface="Courier New" panose="02070309020205020404" pitchFamily="49" charset="0"/>
              </a:rPr>
              <a:t>&lt;require</a:t>
            </a:r>
            <a: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en-US" sz="1200" b="1" dirty="0" err="1">
                <a:solidFill>
                  <a:srgbClr val="FF0000"/>
                </a:solidFill>
                <a:latin typeface="Courier New" panose="02070309020205020404" pitchFamily="49" charset="0"/>
              </a:rPr>
              <a:t>Cclass</a:t>
            </a:r>
            <a: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  <a:t>=</a:t>
            </a:r>
            <a:r>
              <a:rPr lang="en-US" sz="1200" b="1" dirty="0">
                <a:solidFill>
                  <a:srgbClr val="8000FF"/>
                </a:solidFill>
                <a:latin typeface="Courier New" panose="02070309020205020404" pitchFamily="49" charset="0"/>
              </a:rPr>
              <a:t>"Device"</a:t>
            </a:r>
            <a: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en-US" sz="1200" b="1" dirty="0" err="1">
                <a:solidFill>
                  <a:srgbClr val="FF0000"/>
                </a:solidFill>
                <a:latin typeface="Courier New" panose="02070309020205020404" pitchFamily="49" charset="0"/>
              </a:rPr>
              <a:t>Cgroup</a:t>
            </a:r>
            <a: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  <a:t>=</a:t>
            </a:r>
            <a:r>
              <a:rPr lang="en-US" sz="1200" b="1" dirty="0">
                <a:solidFill>
                  <a:srgbClr val="8000FF"/>
                </a:solidFill>
                <a:latin typeface="Courier New" panose="02070309020205020404" pitchFamily="49" charset="0"/>
              </a:rPr>
              <a:t>"Startup"</a:t>
            </a:r>
            <a:r>
              <a:rPr lang="en-US" sz="1200" b="1" dirty="0">
                <a:solidFill>
                  <a:srgbClr val="0000FF"/>
                </a:solidFill>
                <a:latin typeface="Courier New" panose="02070309020205020404" pitchFamily="49" charset="0"/>
              </a:rPr>
              <a:t>/&gt;</a:t>
            </a:r>
            <a:b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</a:br>
            <a: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  <a:t>    </a:t>
            </a:r>
            <a:r>
              <a:rPr lang="en-US" sz="1200" b="1" dirty="0">
                <a:solidFill>
                  <a:srgbClr val="0000FF"/>
                </a:solidFill>
                <a:latin typeface="Courier New" panose="02070309020205020404" pitchFamily="49" charset="0"/>
              </a:rPr>
              <a:t>&lt;require</a:t>
            </a:r>
            <a: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en-US" sz="1200" b="1" dirty="0" err="1">
                <a:solidFill>
                  <a:srgbClr val="FF0000"/>
                </a:solidFill>
                <a:latin typeface="Courier New" panose="02070309020205020404" pitchFamily="49" charset="0"/>
              </a:rPr>
              <a:t>Cclass</a:t>
            </a:r>
            <a: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  <a:t>=</a:t>
            </a:r>
            <a:r>
              <a:rPr lang="en-US" sz="1200" b="1" dirty="0">
                <a:solidFill>
                  <a:srgbClr val="8000FF"/>
                </a:solidFill>
                <a:latin typeface="Courier New" panose="02070309020205020404" pitchFamily="49" charset="0"/>
              </a:rPr>
              <a:t>"RTOS"</a:t>
            </a:r>
            <a: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en-US" sz="1200" b="1" dirty="0" err="1">
                <a:solidFill>
                  <a:srgbClr val="FF0000"/>
                </a:solidFill>
                <a:latin typeface="Courier New" panose="02070309020205020404" pitchFamily="49" charset="0"/>
              </a:rPr>
              <a:t>Cbundle</a:t>
            </a:r>
            <a: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  <a:t>=</a:t>
            </a:r>
            <a:r>
              <a:rPr lang="en-US" sz="1200" b="1" dirty="0">
                <a:solidFill>
                  <a:srgbClr val="8000FF"/>
                </a:solidFill>
                <a:latin typeface="Courier New" panose="02070309020205020404" pitchFamily="49" charset="0"/>
              </a:rPr>
              <a:t>"</a:t>
            </a:r>
            <a:r>
              <a:rPr lang="en-US" sz="1200" b="1" dirty="0" err="1">
                <a:solidFill>
                  <a:srgbClr val="8000FF"/>
                </a:solidFill>
                <a:latin typeface="Courier New" panose="02070309020205020404" pitchFamily="49" charset="0"/>
              </a:rPr>
              <a:t>FreeRTOS</a:t>
            </a:r>
            <a:r>
              <a:rPr lang="en-US" sz="1200" b="1" dirty="0">
                <a:solidFill>
                  <a:srgbClr val="8000FF"/>
                </a:solidFill>
                <a:latin typeface="Courier New" panose="02070309020205020404" pitchFamily="49" charset="0"/>
              </a:rPr>
              <a:t>"</a:t>
            </a:r>
            <a: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en-US" sz="1200" b="1" dirty="0" err="1">
                <a:solidFill>
                  <a:srgbClr val="FF0000"/>
                </a:solidFill>
                <a:latin typeface="Courier New" panose="02070309020205020404" pitchFamily="49" charset="0"/>
              </a:rPr>
              <a:t>Cgroup</a:t>
            </a:r>
            <a: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  <a:t>=</a:t>
            </a:r>
            <a:r>
              <a:rPr lang="en-US" sz="1200" b="1" dirty="0">
                <a:solidFill>
                  <a:srgbClr val="8000FF"/>
                </a:solidFill>
                <a:latin typeface="Courier New" panose="02070309020205020404" pitchFamily="49" charset="0"/>
              </a:rPr>
              <a:t>"Config"</a:t>
            </a:r>
            <a:r>
              <a:rPr lang="en-US" sz="1200" b="1" dirty="0">
                <a:solidFill>
                  <a:srgbClr val="0000FF"/>
                </a:solidFill>
                <a:latin typeface="Courier New" panose="02070309020205020404" pitchFamily="49" charset="0"/>
              </a:rPr>
              <a:t>/&gt;</a:t>
            </a:r>
            <a:b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</a:br>
            <a: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  <a:t>    </a:t>
            </a:r>
            <a:r>
              <a:rPr lang="en-US" sz="1200" b="1" dirty="0">
                <a:solidFill>
                  <a:srgbClr val="0000FF"/>
                </a:solidFill>
                <a:latin typeface="Courier New" panose="02070309020205020404" pitchFamily="49" charset="0"/>
              </a:rPr>
              <a:t>&lt;require</a:t>
            </a:r>
            <a: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en-US" sz="1200" b="1" dirty="0" err="1">
                <a:solidFill>
                  <a:srgbClr val="FF0000"/>
                </a:solidFill>
                <a:latin typeface="Courier New" panose="02070309020205020404" pitchFamily="49" charset="0"/>
              </a:rPr>
              <a:t>Cclass</a:t>
            </a:r>
            <a: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  <a:t>=</a:t>
            </a:r>
            <a:r>
              <a:rPr lang="en-US" sz="1200" b="1" dirty="0">
                <a:solidFill>
                  <a:srgbClr val="8000FF"/>
                </a:solidFill>
                <a:latin typeface="Courier New" panose="02070309020205020404" pitchFamily="49" charset="0"/>
              </a:rPr>
              <a:t>"RTOS"</a:t>
            </a:r>
            <a: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en-US" sz="1200" b="1" dirty="0" err="1">
                <a:solidFill>
                  <a:srgbClr val="FF0000"/>
                </a:solidFill>
                <a:latin typeface="Courier New" panose="02070309020205020404" pitchFamily="49" charset="0"/>
              </a:rPr>
              <a:t>Cbundle</a:t>
            </a:r>
            <a: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  <a:t>=</a:t>
            </a:r>
            <a:r>
              <a:rPr lang="en-US" sz="1200" b="1" dirty="0">
                <a:solidFill>
                  <a:srgbClr val="8000FF"/>
                </a:solidFill>
                <a:latin typeface="Courier New" panose="02070309020205020404" pitchFamily="49" charset="0"/>
              </a:rPr>
              <a:t>"</a:t>
            </a:r>
            <a:r>
              <a:rPr lang="en-US" sz="1200" b="1" dirty="0" err="1">
                <a:solidFill>
                  <a:srgbClr val="8000FF"/>
                </a:solidFill>
                <a:latin typeface="Courier New" panose="02070309020205020404" pitchFamily="49" charset="0"/>
              </a:rPr>
              <a:t>FreeRTOS</a:t>
            </a:r>
            <a:r>
              <a:rPr lang="en-US" sz="1200" b="1" dirty="0">
                <a:solidFill>
                  <a:srgbClr val="8000FF"/>
                </a:solidFill>
                <a:latin typeface="Courier New" panose="02070309020205020404" pitchFamily="49" charset="0"/>
              </a:rPr>
              <a:t>"</a:t>
            </a:r>
            <a: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en-US" sz="1200" b="1" dirty="0" err="1">
                <a:solidFill>
                  <a:srgbClr val="FF0000"/>
                </a:solidFill>
                <a:latin typeface="Courier New" panose="02070309020205020404" pitchFamily="49" charset="0"/>
              </a:rPr>
              <a:t>Cgroup</a:t>
            </a:r>
            <a: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  <a:t>=</a:t>
            </a:r>
            <a:r>
              <a:rPr lang="en-US" sz="1200" b="1" dirty="0">
                <a:solidFill>
                  <a:srgbClr val="8000FF"/>
                </a:solidFill>
                <a:latin typeface="Courier New" panose="02070309020205020404" pitchFamily="49" charset="0"/>
              </a:rPr>
              <a:t>"Heap"</a:t>
            </a:r>
            <a:r>
              <a:rPr lang="en-US" sz="1200" b="1" dirty="0">
                <a:solidFill>
                  <a:srgbClr val="0000FF"/>
                </a:solidFill>
                <a:latin typeface="Courier New" panose="02070309020205020404" pitchFamily="49" charset="0"/>
              </a:rPr>
              <a:t>/&gt;</a:t>
            </a:r>
            <a: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b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</a:br>
            <a: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  <a:t>  </a:t>
            </a:r>
            <a:r>
              <a:rPr lang="en-US" sz="1200" b="1" dirty="0">
                <a:solidFill>
                  <a:srgbClr val="0000FF"/>
                </a:solidFill>
                <a:latin typeface="Courier New" panose="02070309020205020404" pitchFamily="49" charset="0"/>
              </a:rPr>
              <a:t>&lt;/condition&gt;</a:t>
            </a:r>
            <a:b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</a:br>
            <a: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  <a:t>  </a:t>
            </a:r>
            <a:r>
              <a:rPr lang="en-US" sz="1200" b="1" dirty="0">
                <a:solidFill>
                  <a:srgbClr val="0000FF"/>
                </a:solidFill>
                <a:latin typeface="Courier New" panose="02070309020205020404" pitchFamily="49" charset="0"/>
              </a:rPr>
              <a:t>&lt;condition</a:t>
            </a:r>
            <a: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en-US" sz="1200" b="1" dirty="0">
                <a:solidFill>
                  <a:srgbClr val="FF0000"/>
                </a:solidFill>
                <a:latin typeface="Courier New" panose="02070309020205020404" pitchFamily="49" charset="0"/>
              </a:rPr>
              <a:t>id</a:t>
            </a:r>
            <a: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  <a:t>=</a:t>
            </a:r>
            <a:r>
              <a:rPr lang="en-US" sz="1200" b="1" dirty="0">
                <a:solidFill>
                  <a:srgbClr val="8000FF"/>
                </a:solidFill>
                <a:latin typeface="Courier New" panose="02070309020205020404" pitchFamily="49" charset="0"/>
              </a:rPr>
              <a:t>"</a:t>
            </a:r>
            <a:r>
              <a:rPr lang="en-US" sz="1200" b="1" dirty="0" err="1">
                <a:solidFill>
                  <a:srgbClr val="8000FF"/>
                </a:solidFill>
                <a:latin typeface="Courier New" panose="02070309020205020404" pitchFamily="49" charset="0"/>
              </a:rPr>
              <a:t>FreeRTOS</a:t>
            </a:r>
            <a:r>
              <a:rPr lang="en-US" sz="1200" b="1" dirty="0">
                <a:solidFill>
                  <a:srgbClr val="8000FF"/>
                </a:solidFill>
                <a:latin typeface="Courier New" panose="02070309020205020404" pitchFamily="49" charset="0"/>
              </a:rPr>
              <a:t> Core"</a:t>
            </a:r>
            <a:r>
              <a:rPr lang="en-US" sz="1200" b="1" dirty="0">
                <a:solidFill>
                  <a:srgbClr val="0000FF"/>
                </a:solidFill>
                <a:latin typeface="Courier New" panose="02070309020205020404" pitchFamily="49" charset="0"/>
              </a:rPr>
              <a:t>&gt;</a:t>
            </a:r>
            <a:b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</a:br>
            <a: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  <a:t>    </a:t>
            </a:r>
            <a:r>
              <a:rPr lang="en-US" sz="1200" b="1" dirty="0">
                <a:solidFill>
                  <a:srgbClr val="0000FF"/>
                </a:solidFill>
                <a:latin typeface="Courier New" panose="02070309020205020404" pitchFamily="49" charset="0"/>
              </a:rPr>
              <a:t>&lt;require</a:t>
            </a:r>
            <a: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en-US" sz="1200" b="1" dirty="0" err="1">
                <a:solidFill>
                  <a:srgbClr val="FF0000"/>
                </a:solidFill>
                <a:latin typeface="Courier New" panose="02070309020205020404" pitchFamily="49" charset="0"/>
              </a:rPr>
              <a:t>Cclass</a:t>
            </a:r>
            <a: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  <a:t>=</a:t>
            </a:r>
            <a:r>
              <a:rPr lang="en-US" sz="1200" b="1" dirty="0">
                <a:solidFill>
                  <a:srgbClr val="8000FF"/>
                </a:solidFill>
                <a:latin typeface="Courier New" panose="02070309020205020404" pitchFamily="49" charset="0"/>
              </a:rPr>
              <a:t>"RTOS"</a:t>
            </a:r>
            <a: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en-US" sz="1200" b="1" dirty="0" err="1">
                <a:solidFill>
                  <a:srgbClr val="FF0000"/>
                </a:solidFill>
                <a:latin typeface="Courier New" panose="02070309020205020404" pitchFamily="49" charset="0"/>
              </a:rPr>
              <a:t>Cbundle</a:t>
            </a:r>
            <a: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  <a:t>=</a:t>
            </a:r>
            <a:r>
              <a:rPr lang="en-US" sz="1200" b="1" dirty="0">
                <a:solidFill>
                  <a:srgbClr val="8000FF"/>
                </a:solidFill>
                <a:latin typeface="Courier New" panose="02070309020205020404" pitchFamily="49" charset="0"/>
              </a:rPr>
              <a:t>"</a:t>
            </a:r>
            <a:r>
              <a:rPr lang="en-US" sz="1200" b="1" dirty="0" err="1">
                <a:solidFill>
                  <a:srgbClr val="8000FF"/>
                </a:solidFill>
                <a:latin typeface="Courier New" panose="02070309020205020404" pitchFamily="49" charset="0"/>
              </a:rPr>
              <a:t>FreeRTOS</a:t>
            </a:r>
            <a:r>
              <a:rPr lang="en-US" sz="1200" b="1" dirty="0">
                <a:solidFill>
                  <a:srgbClr val="8000FF"/>
                </a:solidFill>
                <a:latin typeface="Courier New" panose="02070309020205020404" pitchFamily="49" charset="0"/>
              </a:rPr>
              <a:t>"</a:t>
            </a:r>
            <a: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en-US" sz="1200" b="1" dirty="0" err="1">
                <a:solidFill>
                  <a:srgbClr val="FF0000"/>
                </a:solidFill>
                <a:latin typeface="Courier New" panose="02070309020205020404" pitchFamily="49" charset="0"/>
              </a:rPr>
              <a:t>Cgroup</a:t>
            </a:r>
            <a: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  <a:t>=</a:t>
            </a:r>
            <a:r>
              <a:rPr lang="en-US" sz="1200" b="1" dirty="0">
                <a:solidFill>
                  <a:srgbClr val="8000FF"/>
                </a:solidFill>
                <a:latin typeface="Courier New" panose="02070309020205020404" pitchFamily="49" charset="0"/>
              </a:rPr>
              <a:t>"Core"</a:t>
            </a:r>
            <a:r>
              <a:rPr lang="en-US" sz="1200" b="1" dirty="0">
                <a:solidFill>
                  <a:srgbClr val="0000FF"/>
                </a:solidFill>
                <a:latin typeface="Courier New" panose="02070309020205020404" pitchFamily="49" charset="0"/>
              </a:rPr>
              <a:t>/&gt;</a:t>
            </a:r>
            <a:b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</a:br>
            <a: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  <a:t>  </a:t>
            </a:r>
            <a:r>
              <a:rPr lang="en-US" sz="1200" b="1" dirty="0">
                <a:solidFill>
                  <a:srgbClr val="0000FF"/>
                </a:solidFill>
                <a:latin typeface="Courier New" panose="02070309020205020404" pitchFamily="49" charset="0"/>
              </a:rPr>
              <a:t>&lt;/condition&gt;</a:t>
            </a:r>
            <a:b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</a:br>
            <a:r>
              <a:rPr lang="en-US" sz="1200" b="1" dirty="0">
                <a:solidFill>
                  <a:srgbClr val="0000FF"/>
                </a:solidFill>
                <a:latin typeface="Courier New" panose="02070309020205020404" pitchFamily="49" charset="0"/>
              </a:rPr>
              <a:t>&lt;/conditions&gt;</a:t>
            </a:r>
            <a: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E1297565-435C-4D10-9107-5E35934C4A5E}"/>
              </a:ext>
            </a:extLst>
          </p:cNvPr>
          <p:cNvSpPr/>
          <p:nvPr/>
        </p:nvSpPr>
        <p:spPr>
          <a:xfrm>
            <a:off x="9198864" y="2825774"/>
            <a:ext cx="2993136" cy="914121"/>
          </a:xfrm>
          <a:prstGeom prst="rect">
            <a:avLst/>
          </a:prstGeom>
          <a:solidFill>
            <a:srgbClr val="95D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/>
              <a:t>Dependency on Arm core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07EA15F-28A0-4327-9263-19CA8DD4A42B}"/>
              </a:ext>
            </a:extLst>
          </p:cNvPr>
          <p:cNvSpPr/>
          <p:nvPr/>
        </p:nvSpPr>
        <p:spPr>
          <a:xfrm>
            <a:off x="9198864" y="3935740"/>
            <a:ext cx="2993136" cy="1872609"/>
          </a:xfrm>
          <a:prstGeom prst="rect">
            <a:avLst/>
          </a:prstGeom>
          <a:solidFill>
            <a:srgbClr val="95D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/>
              <a:t>Dependency on other software components</a:t>
            </a:r>
          </a:p>
        </p:txBody>
      </p:sp>
    </p:spTree>
    <p:extLst>
      <p:ext uri="{BB962C8B-B14F-4D97-AF65-F5344CB8AC3E}">
        <p14:creationId xmlns:p14="http://schemas.microsoft.com/office/powerpoint/2010/main" val="5905017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1E53DC4A-7AD6-495D-949B-C34D03726B45}"/>
              </a:ext>
            </a:extLst>
          </p:cNvPr>
          <p:cNvSpPr/>
          <p:nvPr/>
        </p:nvSpPr>
        <p:spPr>
          <a:xfrm>
            <a:off x="9198864" y="3751611"/>
            <a:ext cx="2993136" cy="587569"/>
          </a:xfrm>
          <a:prstGeom prst="rect">
            <a:avLst/>
          </a:prstGeom>
          <a:solidFill>
            <a:srgbClr val="FF6B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/>
              <a:t>Retargeting based on selected toolchain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12C3E19D-753A-404C-B0A4-DDBBF3AE5E16}"/>
              </a:ext>
            </a:extLst>
          </p:cNvPr>
          <p:cNvSpPr/>
          <p:nvPr/>
        </p:nvSpPr>
        <p:spPr>
          <a:xfrm>
            <a:off x="492124" y="1700117"/>
            <a:ext cx="8706739" cy="595027"/>
          </a:xfrm>
          <a:prstGeom prst="rect">
            <a:avLst/>
          </a:prstGeom>
          <a:solidFill>
            <a:srgbClr val="00C1DC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7F4A31F3-E8B9-4590-ABD3-C6785586EE24}"/>
              </a:ext>
            </a:extLst>
          </p:cNvPr>
          <p:cNvSpPr/>
          <p:nvPr/>
        </p:nvSpPr>
        <p:spPr>
          <a:xfrm>
            <a:off x="7690104" y="5385816"/>
            <a:ext cx="1642871" cy="431358"/>
          </a:xfrm>
          <a:prstGeom prst="rect">
            <a:avLst/>
          </a:prstGeom>
          <a:solidFill>
            <a:srgbClr val="00C1DC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6ED95B9A-4DBE-4BB3-8F7C-F3AC5DF21703}"/>
              </a:ext>
            </a:extLst>
          </p:cNvPr>
          <p:cNvSpPr/>
          <p:nvPr/>
        </p:nvSpPr>
        <p:spPr>
          <a:xfrm>
            <a:off x="9339071" y="5393273"/>
            <a:ext cx="2852929" cy="431359"/>
          </a:xfrm>
          <a:prstGeom prst="rect">
            <a:avLst/>
          </a:prstGeom>
          <a:solidFill>
            <a:srgbClr val="FF6B00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56F81839-8DE2-4DDF-B615-0E0036756B8F}"/>
              </a:ext>
            </a:extLst>
          </p:cNvPr>
          <p:cNvSpPr/>
          <p:nvPr/>
        </p:nvSpPr>
        <p:spPr>
          <a:xfrm>
            <a:off x="822961" y="3751611"/>
            <a:ext cx="8375902" cy="595028"/>
          </a:xfrm>
          <a:prstGeom prst="rect">
            <a:avLst/>
          </a:prstGeom>
          <a:solidFill>
            <a:srgbClr val="FF6B00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514D6340-4AAD-433A-B01C-33CC8E264459}"/>
              </a:ext>
            </a:extLst>
          </p:cNvPr>
          <p:cNvSpPr/>
          <p:nvPr/>
        </p:nvSpPr>
        <p:spPr>
          <a:xfrm>
            <a:off x="9332975" y="5816412"/>
            <a:ext cx="2852929" cy="666750"/>
          </a:xfrm>
          <a:prstGeom prst="rect">
            <a:avLst/>
          </a:prstGeom>
          <a:solidFill>
            <a:srgbClr val="FF6B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/>
              <a:t>Retargeting based on selected device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4971EA5-795C-4AB1-B11C-BE57A88D39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PDSC file example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FD09FC8-5699-4BEC-A186-92B9D1730E6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Delivery of components, versioning, retargeting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5E06F34-5722-4DB7-84D3-A4C13FFA7FC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1200" b="1" dirty="0">
                <a:solidFill>
                  <a:srgbClr val="0000FF"/>
                </a:solidFill>
                <a:latin typeface="Courier New" panose="02070309020205020404" pitchFamily="49" charset="0"/>
              </a:rPr>
              <a:t>&lt;bundle</a:t>
            </a:r>
            <a: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en-US" sz="1200" b="1" dirty="0" err="1">
                <a:solidFill>
                  <a:srgbClr val="FF0000"/>
                </a:solidFill>
                <a:latin typeface="Courier New" panose="02070309020205020404" pitchFamily="49" charset="0"/>
              </a:rPr>
              <a:t>Cbundle</a:t>
            </a:r>
            <a: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  <a:t>=</a:t>
            </a:r>
            <a:r>
              <a:rPr lang="en-US" sz="1200" b="1" dirty="0">
                <a:solidFill>
                  <a:srgbClr val="8000FF"/>
                </a:solidFill>
                <a:latin typeface="Courier New" panose="02070309020205020404" pitchFamily="49" charset="0"/>
              </a:rPr>
              <a:t>"</a:t>
            </a:r>
            <a:r>
              <a:rPr lang="en-US" sz="1200" b="1" dirty="0" err="1">
                <a:solidFill>
                  <a:srgbClr val="8000FF"/>
                </a:solidFill>
                <a:latin typeface="Courier New" panose="02070309020205020404" pitchFamily="49" charset="0"/>
              </a:rPr>
              <a:t>FreeRTOS</a:t>
            </a:r>
            <a:r>
              <a:rPr lang="en-US" sz="1200" b="1" dirty="0">
                <a:solidFill>
                  <a:srgbClr val="8000FF"/>
                </a:solidFill>
                <a:latin typeface="Courier New" panose="02070309020205020404" pitchFamily="49" charset="0"/>
              </a:rPr>
              <a:t>"</a:t>
            </a:r>
            <a: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en-US" sz="1200" b="1" dirty="0" err="1">
                <a:solidFill>
                  <a:srgbClr val="FF0000"/>
                </a:solidFill>
                <a:latin typeface="Courier New" panose="02070309020205020404" pitchFamily="49" charset="0"/>
              </a:rPr>
              <a:t>Cclass</a:t>
            </a:r>
            <a: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  <a:t>=</a:t>
            </a:r>
            <a:r>
              <a:rPr lang="en-US" sz="1200" b="1" dirty="0">
                <a:solidFill>
                  <a:srgbClr val="8000FF"/>
                </a:solidFill>
                <a:latin typeface="Courier New" panose="02070309020205020404" pitchFamily="49" charset="0"/>
              </a:rPr>
              <a:t>"RTOS"</a:t>
            </a:r>
            <a: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en-US" sz="1200" b="1" dirty="0" err="1">
                <a:solidFill>
                  <a:srgbClr val="FF0000"/>
                </a:solidFill>
                <a:latin typeface="Courier New" panose="02070309020205020404" pitchFamily="49" charset="0"/>
              </a:rPr>
              <a:t>Cversion</a:t>
            </a:r>
            <a: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  <a:t>=</a:t>
            </a:r>
            <a:r>
              <a:rPr lang="en-US" sz="1200" b="1" dirty="0">
                <a:solidFill>
                  <a:srgbClr val="8000FF"/>
                </a:solidFill>
                <a:latin typeface="Courier New" panose="02070309020205020404" pitchFamily="49" charset="0"/>
              </a:rPr>
              <a:t>"10.0.1"</a:t>
            </a:r>
            <a:r>
              <a:rPr lang="en-US" sz="1200" b="1" dirty="0">
                <a:solidFill>
                  <a:srgbClr val="0000FF"/>
                </a:solidFill>
                <a:latin typeface="Courier New" panose="02070309020205020404" pitchFamily="49" charset="0"/>
              </a:rPr>
              <a:t>&gt;</a:t>
            </a:r>
            <a:b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</a:br>
            <a: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  <a:t>  </a:t>
            </a:r>
            <a:r>
              <a:rPr lang="en-US" sz="1200" b="1" dirty="0">
                <a:solidFill>
                  <a:srgbClr val="0000FF"/>
                </a:solidFill>
                <a:latin typeface="Courier New" panose="02070309020205020404" pitchFamily="49" charset="0"/>
              </a:rPr>
              <a:t>&lt;description&gt;</a:t>
            </a:r>
            <a:r>
              <a:rPr lang="en-US" sz="1200" b="1" dirty="0" err="1">
                <a:solidFill>
                  <a:srgbClr val="000000"/>
                </a:solidFill>
                <a:latin typeface="Courier New" panose="02070309020205020404" pitchFamily="49" charset="0"/>
              </a:rPr>
              <a:t>FreeRTOS</a:t>
            </a:r>
            <a: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  <a:t> Real Time Kernel</a:t>
            </a:r>
            <a:r>
              <a:rPr lang="en-US" sz="1200" b="1" dirty="0">
                <a:solidFill>
                  <a:srgbClr val="0000FF"/>
                </a:solidFill>
                <a:latin typeface="Courier New" panose="02070309020205020404" pitchFamily="49" charset="0"/>
              </a:rPr>
              <a:t>&lt;/description&gt;</a:t>
            </a:r>
            <a:b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</a:br>
            <a: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  <a:t>  </a:t>
            </a:r>
            <a:r>
              <a:rPr lang="en-US" sz="1200" b="1" dirty="0">
                <a:solidFill>
                  <a:srgbClr val="0000FF"/>
                </a:solidFill>
                <a:latin typeface="Courier New" panose="02070309020205020404" pitchFamily="49" charset="0"/>
              </a:rPr>
              <a:t>&lt;doc&gt;</a:t>
            </a:r>
            <a: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  <a:t>http://www.freertos.org/Documentation/FreeRTOS_Reference_Manual_V10.0.0.pdf</a:t>
            </a:r>
            <a:r>
              <a:rPr lang="en-US" sz="1200" b="1" dirty="0">
                <a:solidFill>
                  <a:srgbClr val="0000FF"/>
                </a:solidFill>
                <a:latin typeface="Courier New" panose="02070309020205020404" pitchFamily="49" charset="0"/>
              </a:rPr>
              <a:t>&lt;/doc&gt;</a:t>
            </a:r>
            <a:b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</a:br>
            <a:r>
              <a:rPr lang="en-US" sz="1200" b="1" dirty="0">
                <a:solidFill>
                  <a:srgbClr val="0000FF"/>
                </a:solidFill>
                <a:latin typeface="Courier New" panose="02070309020205020404" pitchFamily="49" charset="0"/>
              </a:rPr>
              <a:t>&lt;component</a:t>
            </a:r>
            <a: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en-US" sz="1200" b="1" dirty="0" err="1">
                <a:solidFill>
                  <a:srgbClr val="FF0000"/>
                </a:solidFill>
                <a:latin typeface="Courier New" panose="02070309020205020404" pitchFamily="49" charset="0"/>
              </a:rPr>
              <a:t>Cgroup</a:t>
            </a:r>
            <a: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  <a:t>=</a:t>
            </a:r>
            <a:r>
              <a:rPr lang="en-US" sz="1200" b="1" dirty="0">
                <a:solidFill>
                  <a:srgbClr val="8000FF"/>
                </a:solidFill>
                <a:latin typeface="Courier New" panose="02070309020205020404" pitchFamily="49" charset="0"/>
              </a:rPr>
              <a:t>"Core"</a:t>
            </a:r>
            <a: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en-US" sz="1200" b="1" dirty="0" err="1">
                <a:solidFill>
                  <a:srgbClr val="FF0000"/>
                </a:solidFill>
                <a:latin typeface="Courier New" panose="02070309020205020404" pitchFamily="49" charset="0"/>
              </a:rPr>
              <a:t>Cversion</a:t>
            </a:r>
            <a: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  <a:t>=</a:t>
            </a:r>
            <a:r>
              <a:rPr lang="en-US" sz="1200" b="1" dirty="0">
                <a:solidFill>
                  <a:srgbClr val="8000FF"/>
                </a:solidFill>
                <a:latin typeface="Courier New" panose="02070309020205020404" pitchFamily="49" charset="0"/>
              </a:rPr>
              <a:t>"10.0.1"</a:t>
            </a:r>
            <a: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en-US" sz="1200" b="1" dirty="0">
                <a:solidFill>
                  <a:srgbClr val="FF0000"/>
                </a:solidFill>
                <a:latin typeface="Courier New" panose="02070309020205020404" pitchFamily="49" charset="0"/>
              </a:rPr>
              <a:t>condition</a:t>
            </a:r>
            <a: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  <a:t>=</a:t>
            </a:r>
            <a:r>
              <a:rPr lang="en-US" sz="1200" b="1" dirty="0">
                <a:solidFill>
                  <a:srgbClr val="8000FF"/>
                </a:solidFill>
                <a:latin typeface="Courier New" panose="02070309020205020404" pitchFamily="49" charset="0"/>
              </a:rPr>
              <a:t>"</a:t>
            </a:r>
            <a:r>
              <a:rPr lang="en-US" sz="1200" b="1" dirty="0" err="1">
                <a:solidFill>
                  <a:srgbClr val="8000FF"/>
                </a:solidFill>
                <a:latin typeface="Courier New" panose="02070309020205020404" pitchFamily="49" charset="0"/>
              </a:rPr>
              <a:t>FreeRTOS</a:t>
            </a:r>
            <a:r>
              <a:rPr lang="en-US" sz="1200" b="1" dirty="0">
                <a:solidFill>
                  <a:srgbClr val="8000FF"/>
                </a:solidFill>
                <a:latin typeface="Courier New" panose="02070309020205020404" pitchFamily="49" charset="0"/>
              </a:rPr>
              <a:t>"</a:t>
            </a:r>
            <a:r>
              <a:rPr lang="en-US" sz="1200" b="1" dirty="0">
                <a:solidFill>
                  <a:srgbClr val="0000FF"/>
                </a:solidFill>
                <a:latin typeface="Courier New" panose="02070309020205020404" pitchFamily="49" charset="0"/>
              </a:rPr>
              <a:t>&gt;</a:t>
            </a:r>
            <a:b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</a:br>
            <a: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  <a:t>  </a:t>
            </a:r>
            <a:r>
              <a:rPr lang="en-US" sz="1200" b="1" dirty="0">
                <a:solidFill>
                  <a:srgbClr val="0000FF"/>
                </a:solidFill>
                <a:latin typeface="Courier New" panose="02070309020205020404" pitchFamily="49" charset="0"/>
              </a:rPr>
              <a:t>&lt;description&gt;</a:t>
            </a:r>
            <a: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  <a:t>Core components API (Kernel, Tasks, Semaphores, Mutexes, Queues)</a:t>
            </a:r>
            <a:r>
              <a:rPr lang="en-US" sz="1200" b="1" dirty="0">
                <a:solidFill>
                  <a:srgbClr val="0000FF"/>
                </a:solidFill>
                <a:latin typeface="Courier New" panose="02070309020205020404" pitchFamily="49" charset="0"/>
              </a:rPr>
              <a:t>&lt;/description&gt;</a:t>
            </a:r>
            <a:b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</a:br>
            <a: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  <a:t>  </a:t>
            </a:r>
            <a:r>
              <a:rPr lang="en-US" sz="1200" b="1" dirty="0">
                <a:solidFill>
                  <a:srgbClr val="0000FF"/>
                </a:solidFill>
                <a:latin typeface="Courier New" panose="02070309020205020404" pitchFamily="49" charset="0"/>
              </a:rPr>
              <a:t>&lt;</a:t>
            </a:r>
            <a:r>
              <a:rPr lang="en-US" sz="1200" b="1" dirty="0" err="1">
                <a:solidFill>
                  <a:srgbClr val="0000FF"/>
                </a:solidFill>
                <a:latin typeface="Courier New" panose="02070309020205020404" pitchFamily="49" charset="0"/>
              </a:rPr>
              <a:t>RTE_Components_h</a:t>
            </a:r>
            <a:r>
              <a:rPr lang="en-US" sz="1200" b="1" dirty="0">
                <a:solidFill>
                  <a:srgbClr val="0000FF"/>
                </a:solidFill>
                <a:latin typeface="Courier New" panose="02070309020205020404" pitchFamily="49" charset="0"/>
              </a:rPr>
              <a:t>&gt;</a:t>
            </a:r>
            <a: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  <a:t> #define </a:t>
            </a:r>
            <a:r>
              <a:rPr lang="en-US" sz="1200" b="1" dirty="0" err="1">
                <a:solidFill>
                  <a:srgbClr val="000000"/>
                </a:solidFill>
                <a:latin typeface="Courier New" panose="02070309020205020404" pitchFamily="49" charset="0"/>
              </a:rPr>
              <a:t>RTE_RTOS_FreeRTOS_CORE</a:t>
            </a:r>
            <a: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  <a:t> /* RTOS </a:t>
            </a:r>
            <a:r>
              <a:rPr lang="en-US" sz="1200" b="1" dirty="0" err="1">
                <a:solidFill>
                  <a:srgbClr val="000000"/>
                </a:solidFill>
                <a:latin typeface="Courier New" panose="02070309020205020404" pitchFamily="49" charset="0"/>
              </a:rPr>
              <a:t>FreeRTOS</a:t>
            </a:r>
            <a: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  <a:t> Core */ </a:t>
            </a:r>
            <a:r>
              <a:rPr lang="en-US" sz="1200" b="1" dirty="0">
                <a:solidFill>
                  <a:srgbClr val="0000FF"/>
                </a:solidFill>
                <a:latin typeface="Courier New" panose="02070309020205020404" pitchFamily="49" charset="0"/>
              </a:rPr>
              <a:t>&lt;/</a:t>
            </a:r>
            <a:r>
              <a:rPr lang="en-US" sz="1200" b="1" dirty="0" err="1">
                <a:solidFill>
                  <a:srgbClr val="0000FF"/>
                </a:solidFill>
                <a:latin typeface="Courier New" panose="02070309020205020404" pitchFamily="49" charset="0"/>
              </a:rPr>
              <a:t>RTE_Components_h</a:t>
            </a:r>
            <a:r>
              <a:rPr lang="en-US" sz="1200" b="1" dirty="0">
                <a:solidFill>
                  <a:srgbClr val="0000FF"/>
                </a:solidFill>
                <a:latin typeface="Courier New" panose="02070309020205020404" pitchFamily="49" charset="0"/>
              </a:rPr>
              <a:t>&gt;</a:t>
            </a:r>
            <a:br>
              <a:rPr lang="en-US" sz="1200" b="1" dirty="0">
                <a:solidFill>
                  <a:srgbClr val="0000FF"/>
                </a:solidFill>
                <a:latin typeface="Courier New" panose="02070309020205020404" pitchFamily="49" charset="0"/>
              </a:rPr>
            </a:br>
            <a:r>
              <a:rPr lang="en-US" sz="1200" b="1" dirty="0">
                <a:solidFill>
                  <a:srgbClr val="0000FF"/>
                </a:solidFill>
                <a:latin typeface="Courier New" panose="02070309020205020404" pitchFamily="49" charset="0"/>
              </a:rPr>
              <a:t>  &lt;files&gt;</a:t>
            </a:r>
            <a:b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</a:br>
            <a: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  <a:t>    </a:t>
            </a:r>
            <a:r>
              <a:rPr lang="en-US" sz="1200" b="1" dirty="0">
                <a:solidFill>
                  <a:srgbClr val="0000FF"/>
                </a:solidFill>
                <a:latin typeface="Courier New" panose="02070309020205020404" pitchFamily="49" charset="0"/>
              </a:rPr>
              <a:t>&lt;file</a:t>
            </a:r>
            <a: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en-US" sz="1200" b="1" dirty="0">
                <a:solidFill>
                  <a:srgbClr val="FF0000"/>
                </a:solidFill>
                <a:latin typeface="Courier New" panose="02070309020205020404" pitchFamily="49" charset="0"/>
              </a:rPr>
              <a:t>category</a:t>
            </a:r>
            <a: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  <a:t>=</a:t>
            </a:r>
            <a:r>
              <a:rPr lang="en-US" sz="1200" b="1" dirty="0">
                <a:solidFill>
                  <a:srgbClr val="8000FF"/>
                </a:solidFill>
                <a:latin typeface="Courier New" panose="02070309020205020404" pitchFamily="49" charset="0"/>
              </a:rPr>
              <a:t>"include"</a:t>
            </a:r>
            <a: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en-US" sz="1200" b="1" dirty="0">
                <a:solidFill>
                  <a:srgbClr val="FF0000"/>
                </a:solidFill>
                <a:latin typeface="Courier New" panose="02070309020205020404" pitchFamily="49" charset="0"/>
              </a:rPr>
              <a:t>name</a:t>
            </a:r>
            <a: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  <a:t>=</a:t>
            </a:r>
            <a:r>
              <a:rPr lang="en-US" sz="1200" b="1" dirty="0">
                <a:solidFill>
                  <a:srgbClr val="8000FF"/>
                </a:solidFill>
                <a:latin typeface="Courier New" panose="02070309020205020404" pitchFamily="49" charset="0"/>
              </a:rPr>
              <a:t>"Source/include/"</a:t>
            </a:r>
            <a:r>
              <a:rPr lang="en-US" sz="1200" b="1" dirty="0">
                <a:solidFill>
                  <a:srgbClr val="0000FF"/>
                </a:solidFill>
                <a:latin typeface="Courier New" panose="02070309020205020404" pitchFamily="49" charset="0"/>
              </a:rPr>
              <a:t>/&gt;</a:t>
            </a:r>
            <a:b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</a:br>
            <a: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  <a:t>    </a:t>
            </a:r>
            <a:r>
              <a:rPr lang="en-US" sz="1200" b="1" dirty="0">
                <a:solidFill>
                  <a:srgbClr val="0000FF"/>
                </a:solidFill>
                <a:latin typeface="Courier New" panose="02070309020205020404" pitchFamily="49" charset="0"/>
              </a:rPr>
              <a:t>&lt;file</a:t>
            </a:r>
            <a: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en-US" sz="1200" b="1" dirty="0">
                <a:solidFill>
                  <a:srgbClr val="FF0000"/>
                </a:solidFill>
                <a:latin typeface="Courier New" panose="02070309020205020404" pitchFamily="49" charset="0"/>
              </a:rPr>
              <a:t>category</a:t>
            </a:r>
            <a: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  <a:t>=</a:t>
            </a:r>
            <a:r>
              <a:rPr lang="en-US" sz="1200" b="1" dirty="0">
                <a:solidFill>
                  <a:srgbClr val="8000FF"/>
                </a:solidFill>
                <a:latin typeface="Courier New" panose="02070309020205020404" pitchFamily="49" charset="0"/>
              </a:rPr>
              <a:t>"source"</a:t>
            </a:r>
            <a: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  <a:t>  </a:t>
            </a:r>
            <a:r>
              <a:rPr lang="en-US" sz="1200" b="1" dirty="0">
                <a:solidFill>
                  <a:srgbClr val="FF0000"/>
                </a:solidFill>
                <a:latin typeface="Courier New" panose="02070309020205020404" pitchFamily="49" charset="0"/>
              </a:rPr>
              <a:t>name</a:t>
            </a:r>
            <a: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  <a:t>=</a:t>
            </a:r>
            <a:r>
              <a:rPr lang="en-US" sz="1200" b="1" dirty="0">
                <a:solidFill>
                  <a:srgbClr val="8000FF"/>
                </a:solidFill>
                <a:latin typeface="Courier New" panose="02070309020205020404" pitchFamily="49" charset="0"/>
              </a:rPr>
              <a:t>"Source/</a:t>
            </a:r>
            <a:r>
              <a:rPr lang="en-US" sz="1200" b="1" dirty="0" err="1">
                <a:solidFill>
                  <a:srgbClr val="8000FF"/>
                </a:solidFill>
                <a:latin typeface="Courier New" panose="02070309020205020404" pitchFamily="49" charset="0"/>
              </a:rPr>
              <a:t>list.c</a:t>
            </a:r>
            <a:r>
              <a:rPr lang="en-US" sz="1200" b="1" dirty="0">
                <a:solidFill>
                  <a:srgbClr val="8000FF"/>
                </a:solidFill>
                <a:latin typeface="Courier New" panose="02070309020205020404" pitchFamily="49" charset="0"/>
              </a:rPr>
              <a:t>"</a:t>
            </a:r>
            <a:r>
              <a:rPr lang="en-US" sz="1200" b="1" dirty="0">
                <a:solidFill>
                  <a:srgbClr val="0000FF"/>
                </a:solidFill>
                <a:latin typeface="Courier New" panose="02070309020205020404" pitchFamily="49" charset="0"/>
              </a:rPr>
              <a:t>/&gt;</a:t>
            </a:r>
            <a:b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</a:br>
            <a: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  <a:t>    </a:t>
            </a:r>
            <a:r>
              <a:rPr lang="en-US" sz="1200" b="1" dirty="0">
                <a:solidFill>
                  <a:srgbClr val="0000FF"/>
                </a:solidFill>
                <a:latin typeface="Courier New" panose="02070309020205020404" pitchFamily="49" charset="0"/>
              </a:rPr>
              <a:t>&lt;file</a:t>
            </a:r>
            <a: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en-US" sz="1200" b="1" dirty="0">
                <a:solidFill>
                  <a:srgbClr val="FF0000"/>
                </a:solidFill>
                <a:latin typeface="Courier New" panose="02070309020205020404" pitchFamily="49" charset="0"/>
              </a:rPr>
              <a:t>category</a:t>
            </a:r>
            <a: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  <a:t>=</a:t>
            </a:r>
            <a:r>
              <a:rPr lang="en-US" sz="1200" b="1" dirty="0">
                <a:solidFill>
                  <a:srgbClr val="8000FF"/>
                </a:solidFill>
                <a:latin typeface="Courier New" panose="02070309020205020404" pitchFamily="49" charset="0"/>
              </a:rPr>
              <a:t>"source"</a:t>
            </a:r>
            <a: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  <a:t>  </a:t>
            </a:r>
            <a:r>
              <a:rPr lang="en-US" sz="1200" b="1" dirty="0">
                <a:solidFill>
                  <a:srgbClr val="FF0000"/>
                </a:solidFill>
                <a:latin typeface="Courier New" panose="02070309020205020404" pitchFamily="49" charset="0"/>
              </a:rPr>
              <a:t>name</a:t>
            </a:r>
            <a: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  <a:t>=</a:t>
            </a:r>
            <a:r>
              <a:rPr lang="en-US" sz="1200" b="1" dirty="0">
                <a:solidFill>
                  <a:srgbClr val="8000FF"/>
                </a:solidFill>
                <a:latin typeface="Courier New" panose="02070309020205020404" pitchFamily="49" charset="0"/>
              </a:rPr>
              <a:t>"Source/</a:t>
            </a:r>
            <a:r>
              <a:rPr lang="en-US" sz="1200" b="1" dirty="0" err="1">
                <a:solidFill>
                  <a:srgbClr val="8000FF"/>
                </a:solidFill>
                <a:latin typeface="Courier New" panose="02070309020205020404" pitchFamily="49" charset="0"/>
              </a:rPr>
              <a:t>queue.c</a:t>
            </a:r>
            <a:r>
              <a:rPr lang="en-US" sz="1200" b="1" dirty="0">
                <a:solidFill>
                  <a:srgbClr val="8000FF"/>
                </a:solidFill>
                <a:latin typeface="Courier New" panose="02070309020205020404" pitchFamily="49" charset="0"/>
              </a:rPr>
              <a:t>"</a:t>
            </a:r>
            <a:r>
              <a:rPr lang="en-US" sz="1200" b="1" dirty="0">
                <a:solidFill>
                  <a:srgbClr val="0000FF"/>
                </a:solidFill>
                <a:latin typeface="Courier New" panose="02070309020205020404" pitchFamily="49" charset="0"/>
              </a:rPr>
              <a:t>/&gt;</a:t>
            </a:r>
            <a:b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</a:br>
            <a: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  <a:t>    </a:t>
            </a:r>
            <a:r>
              <a:rPr lang="en-US" sz="1200" b="1" dirty="0">
                <a:solidFill>
                  <a:srgbClr val="0000FF"/>
                </a:solidFill>
                <a:latin typeface="Courier New" panose="02070309020205020404" pitchFamily="49" charset="0"/>
              </a:rPr>
              <a:t>&lt;file</a:t>
            </a:r>
            <a: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en-US" sz="1200" b="1" dirty="0">
                <a:solidFill>
                  <a:srgbClr val="FF0000"/>
                </a:solidFill>
                <a:latin typeface="Courier New" panose="02070309020205020404" pitchFamily="49" charset="0"/>
              </a:rPr>
              <a:t>category</a:t>
            </a:r>
            <a: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  <a:t>=</a:t>
            </a:r>
            <a:r>
              <a:rPr lang="en-US" sz="1200" b="1" dirty="0">
                <a:solidFill>
                  <a:srgbClr val="8000FF"/>
                </a:solidFill>
                <a:latin typeface="Courier New" panose="02070309020205020404" pitchFamily="49" charset="0"/>
              </a:rPr>
              <a:t>"source"</a:t>
            </a:r>
            <a: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  <a:t>  </a:t>
            </a:r>
            <a:r>
              <a:rPr lang="en-US" sz="1200" b="1" dirty="0">
                <a:solidFill>
                  <a:srgbClr val="FF0000"/>
                </a:solidFill>
                <a:latin typeface="Courier New" panose="02070309020205020404" pitchFamily="49" charset="0"/>
              </a:rPr>
              <a:t>name</a:t>
            </a:r>
            <a: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  <a:t>=</a:t>
            </a:r>
            <a:r>
              <a:rPr lang="en-US" sz="1200" b="1" dirty="0">
                <a:solidFill>
                  <a:srgbClr val="8000FF"/>
                </a:solidFill>
                <a:latin typeface="Courier New" panose="02070309020205020404" pitchFamily="49" charset="0"/>
              </a:rPr>
              <a:t>"Source/</a:t>
            </a:r>
            <a:r>
              <a:rPr lang="en-US" sz="1200" b="1" dirty="0" err="1">
                <a:solidFill>
                  <a:srgbClr val="8000FF"/>
                </a:solidFill>
                <a:latin typeface="Courier New" panose="02070309020205020404" pitchFamily="49" charset="0"/>
              </a:rPr>
              <a:t>tasks.c</a:t>
            </a:r>
            <a:r>
              <a:rPr lang="en-US" sz="1200" b="1" dirty="0">
                <a:solidFill>
                  <a:srgbClr val="8000FF"/>
                </a:solidFill>
                <a:latin typeface="Courier New" panose="02070309020205020404" pitchFamily="49" charset="0"/>
              </a:rPr>
              <a:t>"</a:t>
            </a:r>
            <a:r>
              <a:rPr lang="en-US" sz="1200" b="1" dirty="0">
                <a:solidFill>
                  <a:srgbClr val="0000FF"/>
                </a:solidFill>
                <a:latin typeface="Courier New" panose="02070309020205020404" pitchFamily="49" charset="0"/>
              </a:rPr>
              <a:t>/&gt;</a:t>
            </a:r>
            <a:b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</a:br>
            <a: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  <a:t>    </a:t>
            </a:r>
            <a:r>
              <a:rPr lang="en-US" sz="1200" b="1" dirty="0">
                <a:solidFill>
                  <a:srgbClr val="0000FF"/>
                </a:solidFill>
                <a:latin typeface="Courier New" panose="02070309020205020404" pitchFamily="49" charset="0"/>
              </a:rPr>
              <a:t>&lt;file</a:t>
            </a:r>
            <a: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en-US" sz="1200" b="1" dirty="0">
                <a:solidFill>
                  <a:srgbClr val="FF0000"/>
                </a:solidFill>
                <a:latin typeface="Courier New" panose="02070309020205020404" pitchFamily="49" charset="0"/>
              </a:rPr>
              <a:t>category</a:t>
            </a:r>
            <a: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  <a:t>=</a:t>
            </a:r>
            <a:r>
              <a:rPr lang="en-US" sz="1200" b="1" dirty="0">
                <a:solidFill>
                  <a:srgbClr val="8000FF"/>
                </a:solidFill>
                <a:latin typeface="Courier New" panose="02070309020205020404" pitchFamily="49" charset="0"/>
              </a:rPr>
              <a:t>"source"</a:t>
            </a:r>
            <a: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  <a:t>  </a:t>
            </a:r>
            <a:r>
              <a:rPr lang="en-US" sz="1200" b="1" dirty="0">
                <a:solidFill>
                  <a:srgbClr val="FF0000"/>
                </a:solidFill>
                <a:latin typeface="Courier New" panose="02070309020205020404" pitchFamily="49" charset="0"/>
              </a:rPr>
              <a:t>condition</a:t>
            </a:r>
            <a: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  <a:t>=</a:t>
            </a:r>
            <a:r>
              <a:rPr lang="en-US" sz="1200" b="1" dirty="0">
                <a:solidFill>
                  <a:srgbClr val="8000FF"/>
                </a:solidFill>
                <a:latin typeface="Courier New" panose="02070309020205020404" pitchFamily="49" charset="0"/>
              </a:rPr>
              <a:t>"CM0_ARMCC"</a:t>
            </a:r>
            <a: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  <a:t>  </a:t>
            </a:r>
            <a:r>
              <a:rPr lang="en-US" sz="1200" b="1" dirty="0">
                <a:solidFill>
                  <a:srgbClr val="FF0000"/>
                </a:solidFill>
                <a:latin typeface="Courier New" panose="02070309020205020404" pitchFamily="49" charset="0"/>
              </a:rPr>
              <a:t>name</a:t>
            </a:r>
            <a: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  <a:t>=</a:t>
            </a:r>
            <a:r>
              <a:rPr lang="en-US" sz="1200" b="1" dirty="0">
                <a:solidFill>
                  <a:srgbClr val="8000FF"/>
                </a:solidFill>
                <a:latin typeface="Courier New" panose="02070309020205020404" pitchFamily="49" charset="0"/>
              </a:rPr>
              <a:t>"Source/portable/RVDS/ARM_CM0/</a:t>
            </a:r>
            <a:r>
              <a:rPr lang="en-US" sz="1200" b="1" dirty="0" err="1">
                <a:solidFill>
                  <a:srgbClr val="8000FF"/>
                </a:solidFill>
                <a:latin typeface="Courier New" panose="02070309020205020404" pitchFamily="49" charset="0"/>
              </a:rPr>
              <a:t>port.c</a:t>
            </a:r>
            <a:r>
              <a:rPr lang="en-US" sz="1200" b="1" dirty="0">
                <a:solidFill>
                  <a:srgbClr val="8000FF"/>
                </a:solidFill>
                <a:latin typeface="Courier New" panose="02070309020205020404" pitchFamily="49" charset="0"/>
              </a:rPr>
              <a:t>"</a:t>
            </a:r>
            <a:r>
              <a:rPr lang="en-US" sz="1200" b="1" dirty="0">
                <a:solidFill>
                  <a:srgbClr val="0000FF"/>
                </a:solidFill>
                <a:latin typeface="Courier New" panose="02070309020205020404" pitchFamily="49" charset="0"/>
              </a:rPr>
              <a:t>/&gt;</a:t>
            </a:r>
            <a:b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</a:br>
            <a: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  <a:t>    </a:t>
            </a:r>
            <a:r>
              <a:rPr lang="en-US" sz="1200" b="1" dirty="0">
                <a:solidFill>
                  <a:srgbClr val="0000FF"/>
                </a:solidFill>
                <a:latin typeface="Courier New" panose="02070309020205020404" pitchFamily="49" charset="0"/>
              </a:rPr>
              <a:t>&lt;file</a:t>
            </a:r>
            <a: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en-US" sz="1200" b="1" dirty="0">
                <a:solidFill>
                  <a:srgbClr val="FF0000"/>
                </a:solidFill>
                <a:latin typeface="Courier New" panose="02070309020205020404" pitchFamily="49" charset="0"/>
              </a:rPr>
              <a:t>category</a:t>
            </a:r>
            <a: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  <a:t>=</a:t>
            </a:r>
            <a:r>
              <a:rPr lang="en-US" sz="1200" b="1" dirty="0">
                <a:solidFill>
                  <a:srgbClr val="8000FF"/>
                </a:solidFill>
                <a:latin typeface="Courier New" panose="02070309020205020404" pitchFamily="49" charset="0"/>
              </a:rPr>
              <a:t>"source"</a:t>
            </a:r>
            <a: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  <a:t>  </a:t>
            </a:r>
            <a:r>
              <a:rPr lang="en-US" sz="1200" b="1" dirty="0">
                <a:solidFill>
                  <a:srgbClr val="FF0000"/>
                </a:solidFill>
                <a:latin typeface="Courier New" panose="02070309020205020404" pitchFamily="49" charset="0"/>
              </a:rPr>
              <a:t>condition</a:t>
            </a:r>
            <a: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  <a:t>=</a:t>
            </a:r>
            <a:r>
              <a:rPr lang="en-US" sz="1200" b="1" dirty="0">
                <a:solidFill>
                  <a:srgbClr val="8000FF"/>
                </a:solidFill>
                <a:latin typeface="Courier New" panose="02070309020205020404" pitchFamily="49" charset="0"/>
              </a:rPr>
              <a:t>"CM0_ARMCC6"</a:t>
            </a:r>
            <a: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en-US" sz="1200" b="1" dirty="0">
                <a:solidFill>
                  <a:srgbClr val="FF0000"/>
                </a:solidFill>
                <a:latin typeface="Courier New" panose="02070309020205020404" pitchFamily="49" charset="0"/>
              </a:rPr>
              <a:t>name</a:t>
            </a:r>
            <a: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  <a:t>=</a:t>
            </a:r>
            <a:r>
              <a:rPr lang="en-US" sz="1200" b="1" dirty="0">
                <a:solidFill>
                  <a:srgbClr val="8000FF"/>
                </a:solidFill>
                <a:latin typeface="Courier New" panose="02070309020205020404" pitchFamily="49" charset="0"/>
              </a:rPr>
              <a:t>"Source/portable/GCC/ARM_CM0/</a:t>
            </a:r>
            <a:r>
              <a:rPr lang="en-US" sz="1200" b="1" dirty="0" err="1">
                <a:solidFill>
                  <a:srgbClr val="8000FF"/>
                </a:solidFill>
                <a:latin typeface="Courier New" panose="02070309020205020404" pitchFamily="49" charset="0"/>
              </a:rPr>
              <a:t>port.c</a:t>
            </a:r>
            <a:r>
              <a:rPr lang="en-US" sz="1200" b="1" dirty="0">
                <a:solidFill>
                  <a:srgbClr val="8000FF"/>
                </a:solidFill>
                <a:latin typeface="Courier New" panose="02070309020205020404" pitchFamily="49" charset="0"/>
              </a:rPr>
              <a:t>"</a:t>
            </a:r>
            <a:r>
              <a:rPr lang="en-US" sz="1200" b="1" dirty="0">
                <a:solidFill>
                  <a:srgbClr val="0000FF"/>
                </a:solidFill>
                <a:latin typeface="Courier New" panose="02070309020205020404" pitchFamily="49" charset="0"/>
              </a:rPr>
              <a:t>/&gt;</a:t>
            </a:r>
            <a:b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</a:br>
            <a: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  <a:t>    </a:t>
            </a:r>
            <a:r>
              <a:rPr lang="en-US" sz="1200" b="1" dirty="0">
                <a:solidFill>
                  <a:srgbClr val="0000FF"/>
                </a:solidFill>
                <a:latin typeface="Courier New" panose="02070309020205020404" pitchFamily="49" charset="0"/>
              </a:rPr>
              <a:t>&lt;file</a:t>
            </a:r>
            <a: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en-US" sz="1200" b="1" dirty="0">
                <a:solidFill>
                  <a:srgbClr val="FF0000"/>
                </a:solidFill>
                <a:latin typeface="Courier New" panose="02070309020205020404" pitchFamily="49" charset="0"/>
              </a:rPr>
              <a:t>category</a:t>
            </a:r>
            <a: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  <a:t>=</a:t>
            </a:r>
            <a:r>
              <a:rPr lang="en-US" sz="1200" b="1" dirty="0">
                <a:solidFill>
                  <a:srgbClr val="8000FF"/>
                </a:solidFill>
                <a:latin typeface="Courier New" panose="02070309020205020404" pitchFamily="49" charset="0"/>
              </a:rPr>
              <a:t>"source"</a:t>
            </a:r>
            <a: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  <a:t>  </a:t>
            </a:r>
            <a:r>
              <a:rPr lang="en-US" sz="1200" b="1" dirty="0">
                <a:solidFill>
                  <a:srgbClr val="FF0000"/>
                </a:solidFill>
                <a:latin typeface="Courier New" panose="02070309020205020404" pitchFamily="49" charset="0"/>
              </a:rPr>
              <a:t>condition</a:t>
            </a:r>
            <a: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  <a:t>=</a:t>
            </a:r>
            <a:r>
              <a:rPr lang="en-US" sz="1200" b="1" dirty="0">
                <a:solidFill>
                  <a:srgbClr val="8000FF"/>
                </a:solidFill>
                <a:latin typeface="Courier New" panose="02070309020205020404" pitchFamily="49" charset="0"/>
              </a:rPr>
              <a:t>"CM0_GCC"</a:t>
            </a:r>
            <a: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  <a:t>    </a:t>
            </a:r>
            <a:r>
              <a:rPr lang="en-US" sz="1200" b="1" dirty="0">
                <a:solidFill>
                  <a:srgbClr val="FF0000"/>
                </a:solidFill>
                <a:latin typeface="Courier New" panose="02070309020205020404" pitchFamily="49" charset="0"/>
              </a:rPr>
              <a:t>name</a:t>
            </a:r>
            <a: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  <a:t>=</a:t>
            </a:r>
            <a:r>
              <a:rPr lang="en-US" sz="1200" b="1" dirty="0">
                <a:solidFill>
                  <a:srgbClr val="8000FF"/>
                </a:solidFill>
                <a:latin typeface="Courier New" panose="02070309020205020404" pitchFamily="49" charset="0"/>
              </a:rPr>
              <a:t>"Source/portable/GCC/ARM_CM0/</a:t>
            </a:r>
            <a:r>
              <a:rPr lang="en-US" sz="1200" b="1" dirty="0" err="1">
                <a:solidFill>
                  <a:srgbClr val="8000FF"/>
                </a:solidFill>
                <a:latin typeface="Courier New" panose="02070309020205020404" pitchFamily="49" charset="0"/>
              </a:rPr>
              <a:t>port.c</a:t>
            </a:r>
            <a:r>
              <a:rPr lang="en-US" sz="1200" b="1" dirty="0">
                <a:solidFill>
                  <a:srgbClr val="8000FF"/>
                </a:solidFill>
                <a:latin typeface="Courier New" panose="02070309020205020404" pitchFamily="49" charset="0"/>
              </a:rPr>
              <a:t>"</a:t>
            </a:r>
            <a:r>
              <a:rPr lang="en-US" sz="1200" b="1" dirty="0">
                <a:solidFill>
                  <a:srgbClr val="0000FF"/>
                </a:solidFill>
                <a:latin typeface="Courier New" panose="02070309020205020404" pitchFamily="49" charset="0"/>
              </a:rPr>
              <a:t>/&gt;</a:t>
            </a:r>
            <a:b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</a:br>
            <a: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  <a:t>  </a:t>
            </a:r>
            <a:r>
              <a:rPr lang="en-US" sz="1200" b="1" dirty="0">
                <a:solidFill>
                  <a:srgbClr val="0000FF"/>
                </a:solidFill>
                <a:latin typeface="Courier New" panose="02070309020205020404" pitchFamily="49" charset="0"/>
              </a:rPr>
              <a:t>&lt;/files&gt;</a:t>
            </a:r>
            <a:b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</a:br>
            <a:r>
              <a:rPr lang="en-US" sz="1200" b="1" dirty="0">
                <a:solidFill>
                  <a:srgbClr val="0000FF"/>
                </a:solidFill>
                <a:latin typeface="Courier New" panose="02070309020205020404" pitchFamily="49" charset="0"/>
              </a:rPr>
              <a:t>&lt;/component&gt;</a:t>
            </a:r>
            <a:b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</a:br>
            <a:r>
              <a:rPr lang="en-US" sz="1200" b="1" dirty="0">
                <a:solidFill>
                  <a:srgbClr val="0000FF"/>
                </a:solidFill>
                <a:latin typeface="Courier New" panose="02070309020205020404" pitchFamily="49" charset="0"/>
              </a:rPr>
              <a:t>&lt;component</a:t>
            </a:r>
            <a: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en-US" sz="1200" b="1" dirty="0" err="1">
                <a:solidFill>
                  <a:srgbClr val="FF0000"/>
                </a:solidFill>
                <a:latin typeface="Courier New" panose="02070309020205020404" pitchFamily="49" charset="0"/>
              </a:rPr>
              <a:t>Cgroup</a:t>
            </a:r>
            <a: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  <a:t>=</a:t>
            </a:r>
            <a:r>
              <a:rPr lang="en-US" sz="1200" b="1" dirty="0">
                <a:solidFill>
                  <a:srgbClr val="8000FF"/>
                </a:solidFill>
                <a:latin typeface="Courier New" panose="02070309020205020404" pitchFamily="49" charset="0"/>
              </a:rPr>
              <a:t>"Config"</a:t>
            </a:r>
            <a: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en-US" sz="1200" b="1" dirty="0" err="1">
                <a:solidFill>
                  <a:srgbClr val="FF0000"/>
                </a:solidFill>
                <a:latin typeface="Courier New" panose="02070309020205020404" pitchFamily="49" charset="0"/>
              </a:rPr>
              <a:t>Cvariant</a:t>
            </a:r>
            <a: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  <a:t>=</a:t>
            </a:r>
            <a:r>
              <a:rPr lang="en-US" sz="1200" b="1" dirty="0">
                <a:solidFill>
                  <a:srgbClr val="8000FF"/>
                </a:solidFill>
                <a:latin typeface="Courier New" panose="02070309020205020404" pitchFamily="49" charset="0"/>
              </a:rPr>
              <a:t>"</a:t>
            </a:r>
            <a:r>
              <a:rPr lang="en-US" sz="1200" b="1" dirty="0" err="1">
                <a:solidFill>
                  <a:srgbClr val="8000FF"/>
                </a:solidFill>
                <a:latin typeface="Courier New" panose="02070309020205020404" pitchFamily="49" charset="0"/>
              </a:rPr>
              <a:t>FreeRTOS</a:t>
            </a:r>
            <a:r>
              <a:rPr lang="en-US" sz="1200" b="1" dirty="0">
                <a:solidFill>
                  <a:srgbClr val="8000FF"/>
                </a:solidFill>
                <a:latin typeface="Courier New" panose="02070309020205020404" pitchFamily="49" charset="0"/>
              </a:rPr>
              <a:t>"</a:t>
            </a:r>
            <a: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en-US" sz="1200" b="1" dirty="0" err="1">
                <a:solidFill>
                  <a:srgbClr val="FF0000"/>
                </a:solidFill>
                <a:latin typeface="Courier New" panose="02070309020205020404" pitchFamily="49" charset="0"/>
              </a:rPr>
              <a:t>Cversion</a:t>
            </a:r>
            <a: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  <a:t>=</a:t>
            </a:r>
            <a:r>
              <a:rPr lang="en-US" sz="1200" b="1" dirty="0">
                <a:solidFill>
                  <a:srgbClr val="8000FF"/>
                </a:solidFill>
                <a:latin typeface="Courier New" panose="02070309020205020404" pitchFamily="49" charset="0"/>
              </a:rPr>
              <a:t>"10.0.1"</a:t>
            </a:r>
            <a: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en-US" sz="1200" b="1" dirty="0">
                <a:solidFill>
                  <a:srgbClr val="FF0000"/>
                </a:solidFill>
                <a:latin typeface="Courier New" panose="02070309020205020404" pitchFamily="49" charset="0"/>
              </a:rPr>
              <a:t>condition</a:t>
            </a:r>
            <a: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  <a:t>=</a:t>
            </a:r>
            <a:r>
              <a:rPr lang="en-US" sz="1200" b="1" dirty="0">
                <a:solidFill>
                  <a:srgbClr val="8000FF"/>
                </a:solidFill>
                <a:latin typeface="Courier New" panose="02070309020205020404" pitchFamily="49" charset="0"/>
              </a:rPr>
              <a:t>"</a:t>
            </a:r>
            <a:r>
              <a:rPr lang="en-US" sz="1200" b="1" dirty="0" err="1">
                <a:solidFill>
                  <a:srgbClr val="8000FF"/>
                </a:solidFill>
                <a:latin typeface="Courier New" panose="02070309020205020404" pitchFamily="49" charset="0"/>
              </a:rPr>
              <a:t>FreeRTOS</a:t>
            </a:r>
            <a:r>
              <a:rPr lang="en-US" sz="1200" b="1" dirty="0">
                <a:solidFill>
                  <a:srgbClr val="8000FF"/>
                </a:solidFill>
                <a:latin typeface="Courier New" panose="02070309020205020404" pitchFamily="49" charset="0"/>
              </a:rPr>
              <a:t> Core"</a:t>
            </a:r>
            <a:r>
              <a:rPr lang="en-US" sz="1200" b="1" dirty="0">
                <a:solidFill>
                  <a:srgbClr val="0000FF"/>
                </a:solidFill>
                <a:latin typeface="Courier New" panose="02070309020205020404" pitchFamily="49" charset="0"/>
              </a:rPr>
              <a:t>&gt;</a:t>
            </a:r>
            <a:b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</a:br>
            <a: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  <a:t>  </a:t>
            </a:r>
            <a:r>
              <a:rPr lang="en-US" sz="1200" b="1" dirty="0">
                <a:solidFill>
                  <a:srgbClr val="0000FF"/>
                </a:solidFill>
                <a:latin typeface="Courier New" panose="02070309020205020404" pitchFamily="49" charset="0"/>
              </a:rPr>
              <a:t>&lt;description&gt;</a:t>
            </a:r>
            <a:r>
              <a:rPr lang="en-US" sz="1200" b="1" dirty="0" err="1">
                <a:solidFill>
                  <a:srgbClr val="000000"/>
                </a:solidFill>
                <a:latin typeface="Courier New" panose="02070309020205020404" pitchFamily="49" charset="0"/>
              </a:rPr>
              <a:t>FreeRTOS</a:t>
            </a:r>
            <a: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  <a:t> API configuration file</a:t>
            </a:r>
            <a:r>
              <a:rPr lang="en-US" sz="1200" b="1" dirty="0">
                <a:solidFill>
                  <a:srgbClr val="0000FF"/>
                </a:solidFill>
                <a:latin typeface="Courier New" panose="02070309020205020404" pitchFamily="49" charset="0"/>
              </a:rPr>
              <a:t>&lt;/description&gt;</a:t>
            </a:r>
            <a:b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</a:br>
            <a:r>
              <a:rPr lang="en-US" sz="1200" b="1" dirty="0">
                <a:solidFill>
                  <a:srgbClr val="0000FF"/>
                </a:solidFill>
                <a:latin typeface="Courier New" panose="02070309020205020404" pitchFamily="49" charset="0"/>
              </a:rPr>
              <a:t>&lt;files&gt;</a:t>
            </a:r>
            <a:b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</a:br>
            <a: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  <a:t>    </a:t>
            </a:r>
            <a:r>
              <a:rPr lang="en-US" sz="1200" b="1" dirty="0">
                <a:solidFill>
                  <a:srgbClr val="0000FF"/>
                </a:solidFill>
                <a:latin typeface="Courier New" panose="02070309020205020404" pitchFamily="49" charset="0"/>
              </a:rPr>
              <a:t>&lt;file</a:t>
            </a:r>
            <a: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en-US" sz="1200" b="1" dirty="0">
                <a:solidFill>
                  <a:srgbClr val="FF0000"/>
                </a:solidFill>
                <a:latin typeface="Courier New" panose="02070309020205020404" pitchFamily="49" charset="0"/>
              </a:rPr>
              <a:t>category</a:t>
            </a:r>
            <a: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  <a:t>=</a:t>
            </a:r>
            <a:r>
              <a:rPr lang="en-US" sz="1200" b="1" dirty="0">
                <a:solidFill>
                  <a:srgbClr val="8000FF"/>
                </a:solidFill>
                <a:latin typeface="Courier New" panose="02070309020205020404" pitchFamily="49" charset="0"/>
              </a:rPr>
              <a:t>"doc"</a:t>
            </a:r>
            <a: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en-US" sz="1200" b="1" dirty="0">
                <a:solidFill>
                  <a:srgbClr val="FF0000"/>
                </a:solidFill>
                <a:latin typeface="Courier New" panose="02070309020205020404" pitchFamily="49" charset="0"/>
              </a:rPr>
              <a:t>name</a:t>
            </a:r>
            <a: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  <a:t>=</a:t>
            </a:r>
            <a:r>
              <a:rPr lang="en-US" sz="1200" b="1" dirty="0">
                <a:solidFill>
                  <a:srgbClr val="8000FF"/>
                </a:solidFill>
                <a:latin typeface="Courier New" panose="02070309020205020404" pitchFamily="49" charset="0"/>
              </a:rPr>
              <a:t>"CMSIS/Documentation/General/html/</a:t>
            </a:r>
            <a:r>
              <a:rPr lang="en-US" sz="1200" b="1" dirty="0" err="1">
                <a:solidFill>
                  <a:srgbClr val="8000FF"/>
                </a:solidFill>
                <a:latin typeface="Courier New" panose="02070309020205020404" pitchFamily="49" charset="0"/>
              </a:rPr>
              <a:t>cre_freertos_proj.html#native_freertos_config</a:t>
            </a:r>
            <a:r>
              <a:rPr lang="en-US" sz="1200" b="1" dirty="0">
                <a:solidFill>
                  <a:srgbClr val="8000FF"/>
                </a:solidFill>
                <a:latin typeface="Courier New" panose="02070309020205020404" pitchFamily="49" charset="0"/>
              </a:rPr>
              <a:t>"</a:t>
            </a:r>
            <a:r>
              <a:rPr lang="en-US" sz="1200" b="1" dirty="0">
                <a:solidFill>
                  <a:srgbClr val="0000FF"/>
                </a:solidFill>
                <a:latin typeface="Courier New" panose="02070309020205020404" pitchFamily="49" charset="0"/>
              </a:rPr>
              <a:t>/&gt;</a:t>
            </a:r>
            <a:b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</a:br>
            <a: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  <a:t>    </a:t>
            </a:r>
            <a:r>
              <a:rPr lang="en-US" sz="1200" b="1" dirty="0">
                <a:solidFill>
                  <a:srgbClr val="0000FF"/>
                </a:solidFill>
                <a:latin typeface="Courier New" panose="02070309020205020404" pitchFamily="49" charset="0"/>
              </a:rPr>
              <a:t>&lt;file</a:t>
            </a:r>
            <a: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en-US" sz="1200" b="1" dirty="0">
                <a:solidFill>
                  <a:srgbClr val="FF0000"/>
                </a:solidFill>
                <a:latin typeface="Courier New" panose="02070309020205020404" pitchFamily="49" charset="0"/>
              </a:rPr>
              <a:t>category</a:t>
            </a:r>
            <a: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  <a:t>=</a:t>
            </a:r>
            <a:r>
              <a:rPr lang="en-US" sz="1200" b="1" dirty="0">
                <a:solidFill>
                  <a:srgbClr val="8000FF"/>
                </a:solidFill>
                <a:latin typeface="Courier New" panose="02070309020205020404" pitchFamily="49" charset="0"/>
              </a:rPr>
              <a:t>"header"</a:t>
            </a:r>
            <a: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en-US" sz="1200" b="1" dirty="0" err="1">
                <a:solidFill>
                  <a:srgbClr val="FF0000"/>
                </a:solidFill>
                <a:latin typeface="Courier New" panose="02070309020205020404" pitchFamily="49" charset="0"/>
              </a:rPr>
              <a:t>attr</a:t>
            </a:r>
            <a: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  <a:t>=</a:t>
            </a:r>
            <a:r>
              <a:rPr lang="en-US" sz="1200" b="1" dirty="0">
                <a:solidFill>
                  <a:srgbClr val="8000FF"/>
                </a:solidFill>
                <a:latin typeface="Courier New" panose="02070309020205020404" pitchFamily="49" charset="0"/>
              </a:rPr>
              <a:t>"config"</a:t>
            </a:r>
            <a: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en-US" sz="1200" b="1" dirty="0">
                <a:solidFill>
                  <a:srgbClr val="FF0000"/>
                </a:solidFill>
                <a:latin typeface="Courier New" panose="02070309020205020404" pitchFamily="49" charset="0"/>
              </a:rPr>
              <a:t>name</a:t>
            </a:r>
            <a: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  <a:t>=</a:t>
            </a:r>
            <a:r>
              <a:rPr lang="en-US" sz="1200" b="1" dirty="0">
                <a:solidFill>
                  <a:srgbClr val="8000FF"/>
                </a:solidFill>
                <a:latin typeface="Courier New" panose="02070309020205020404" pitchFamily="49" charset="0"/>
              </a:rPr>
              <a:t>"Config/ARMCM/</a:t>
            </a:r>
            <a:r>
              <a:rPr lang="en-US" sz="1200" b="1" dirty="0" err="1">
                <a:solidFill>
                  <a:srgbClr val="8000FF"/>
                </a:solidFill>
                <a:latin typeface="Courier New" panose="02070309020205020404" pitchFamily="49" charset="0"/>
              </a:rPr>
              <a:t>FreeRTOSConfig.h</a:t>
            </a:r>
            <a:r>
              <a:rPr lang="en-US" sz="1200" b="1" dirty="0">
                <a:solidFill>
                  <a:srgbClr val="8000FF"/>
                </a:solidFill>
                <a:latin typeface="Courier New" panose="02070309020205020404" pitchFamily="49" charset="0"/>
              </a:rPr>
              <a:t>"</a:t>
            </a:r>
            <a: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en-US" sz="1200" b="1" dirty="0">
                <a:solidFill>
                  <a:srgbClr val="FF0000"/>
                </a:solidFill>
                <a:latin typeface="Courier New" panose="02070309020205020404" pitchFamily="49" charset="0"/>
              </a:rPr>
              <a:t>version</a:t>
            </a:r>
            <a: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  <a:t>=</a:t>
            </a:r>
            <a:r>
              <a:rPr lang="en-US" sz="1200" b="1" dirty="0">
                <a:solidFill>
                  <a:srgbClr val="8000FF"/>
                </a:solidFill>
                <a:latin typeface="Courier New" panose="02070309020205020404" pitchFamily="49" charset="0"/>
              </a:rPr>
              <a:t>"10.0.0"</a:t>
            </a:r>
            <a: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en-US" sz="1200" b="1" dirty="0">
                <a:solidFill>
                  <a:srgbClr val="FF0000"/>
                </a:solidFill>
                <a:latin typeface="Courier New" panose="02070309020205020404" pitchFamily="49" charset="0"/>
              </a:rPr>
              <a:t>condition</a:t>
            </a:r>
            <a: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  <a:t>=</a:t>
            </a:r>
            <a:r>
              <a:rPr lang="en-US" sz="1200" b="1" dirty="0">
                <a:solidFill>
                  <a:srgbClr val="8000FF"/>
                </a:solidFill>
                <a:latin typeface="Courier New" panose="02070309020205020404" pitchFamily="49" charset="0"/>
              </a:rPr>
              <a:t>"</a:t>
            </a:r>
            <a:r>
              <a:rPr lang="en-US" sz="1200" b="1" dirty="0" err="1">
                <a:solidFill>
                  <a:srgbClr val="8000FF"/>
                </a:solidFill>
                <a:latin typeface="Courier New" panose="02070309020205020404" pitchFamily="49" charset="0"/>
              </a:rPr>
              <a:t>CoreM</a:t>
            </a:r>
            <a:r>
              <a:rPr lang="en-US" sz="1200" b="1" dirty="0">
                <a:solidFill>
                  <a:srgbClr val="8000FF"/>
                </a:solidFill>
                <a:latin typeface="Courier New" panose="02070309020205020404" pitchFamily="49" charset="0"/>
              </a:rPr>
              <a:t>"</a:t>
            </a:r>
            <a:r>
              <a:rPr lang="en-US" sz="1200" b="1" dirty="0">
                <a:solidFill>
                  <a:srgbClr val="0000FF"/>
                </a:solidFill>
                <a:latin typeface="Courier New" panose="02070309020205020404" pitchFamily="49" charset="0"/>
              </a:rPr>
              <a:t>/&gt;</a:t>
            </a:r>
            <a:b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</a:br>
            <a: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  <a:t>    </a:t>
            </a:r>
            <a:r>
              <a:rPr lang="en-US" sz="1200" b="1" dirty="0">
                <a:solidFill>
                  <a:srgbClr val="0000FF"/>
                </a:solidFill>
                <a:latin typeface="Courier New" panose="02070309020205020404" pitchFamily="49" charset="0"/>
              </a:rPr>
              <a:t>&lt;file</a:t>
            </a:r>
            <a: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en-US" sz="1200" b="1" dirty="0">
                <a:solidFill>
                  <a:srgbClr val="FF0000"/>
                </a:solidFill>
                <a:latin typeface="Courier New" panose="02070309020205020404" pitchFamily="49" charset="0"/>
              </a:rPr>
              <a:t>category</a:t>
            </a:r>
            <a: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  <a:t>=</a:t>
            </a:r>
            <a:r>
              <a:rPr lang="en-US" sz="1200" b="1" dirty="0">
                <a:solidFill>
                  <a:srgbClr val="8000FF"/>
                </a:solidFill>
                <a:latin typeface="Courier New" panose="02070309020205020404" pitchFamily="49" charset="0"/>
              </a:rPr>
              <a:t>"header"</a:t>
            </a:r>
            <a: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en-US" sz="1200" b="1" dirty="0" err="1">
                <a:solidFill>
                  <a:srgbClr val="FF0000"/>
                </a:solidFill>
                <a:latin typeface="Courier New" panose="02070309020205020404" pitchFamily="49" charset="0"/>
              </a:rPr>
              <a:t>attr</a:t>
            </a:r>
            <a: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  <a:t>=</a:t>
            </a:r>
            <a:r>
              <a:rPr lang="en-US" sz="1200" b="1" dirty="0">
                <a:solidFill>
                  <a:srgbClr val="8000FF"/>
                </a:solidFill>
                <a:latin typeface="Courier New" panose="02070309020205020404" pitchFamily="49" charset="0"/>
              </a:rPr>
              <a:t>"config"</a:t>
            </a:r>
            <a: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en-US" sz="1200" b="1" dirty="0">
                <a:solidFill>
                  <a:srgbClr val="FF0000"/>
                </a:solidFill>
                <a:latin typeface="Courier New" panose="02070309020205020404" pitchFamily="49" charset="0"/>
              </a:rPr>
              <a:t>name</a:t>
            </a:r>
            <a: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  <a:t>=</a:t>
            </a:r>
            <a:r>
              <a:rPr lang="en-US" sz="1200" b="1" dirty="0">
                <a:solidFill>
                  <a:srgbClr val="8000FF"/>
                </a:solidFill>
                <a:latin typeface="Courier New" panose="02070309020205020404" pitchFamily="49" charset="0"/>
              </a:rPr>
              <a:t>"Config/ARMCA/</a:t>
            </a:r>
            <a:r>
              <a:rPr lang="en-US" sz="1200" b="1" dirty="0" err="1">
                <a:solidFill>
                  <a:srgbClr val="8000FF"/>
                </a:solidFill>
                <a:latin typeface="Courier New" panose="02070309020205020404" pitchFamily="49" charset="0"/>
              </a:rPr>
              <a:t>FreeRTOSConfig.h</a:t>
            </a:r>
            <a:r>
              <a:rPr lang="en-US" sz="1200" b="1" dirty="0">
                <a:solidFill>
                  <a:srgbClr val="8000FF"/>
                </a:solidFill>
                <a:latin typeface="Courier New" panose="02070309020205020404" pitchFamily="49" charset="0"/>
              </a:rPr>
              <a:t>"</a:t>
            </a:r>
            <a: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en-US" sz="1200" b="1" dirty="0">
                <a:solidFill>
                  <a:srgbClr val="FF0000"/>
                </a:solidFill>
                <a:latin typeface="Courier New" panose="02070309020205020404" pitchFamily="49" charset="0"/>
              </a:rPr>
              <a:t>version</a:t>
            </a:r>
            <a: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  <a:t>=</a:t>
            </a:r>
            <a:r>
              <a:rPr lang="en-US" sz="1200" b="1" dirty="0">
                <a:solidFill>
                  <a:srgbClr val="8000FF"/>
                </a:solidFill>
                <a:latin typeface="Courier New" panose="02070309020205020404" pitchFamily="49" charset="0"/>
              </a:rPr>
              <a:t>"10.0.0"</a:t>
            </a:r>
            <a: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  <a:t> </a:t>
            </a:r>
            <a:r>
              <a:rPr lang="en-US" sz="1200" b="1" dirty="0">
                <a:solidFill>
                  <a:srgbClr val="FF0000"/>
                </a:solidFill>
                <a:latin typeface="Courier New" panose="02070309020205020404" pitchFamily="49" charset="0"/>
              </a:rPr>
              <a:t>condition</a:t>
            </a:r>
            <a: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  <a:t>=</a:t>
            </a:r>
            <a:r>
              <a:rPr lang="en-US" sz="1200" b="1" dirty="0">
                <a:solidFill>
                  <a:srgbClr val="8000FF"/>
                </a:solidFill>
                <a:latin typeface="Courier New" panose="02070309020205020404" pitchFamily="49" charset="0"/>
              </a:rPr>
              <a:t>"</a:t>
            </a:r>
            <a:r>
              <a:rPr lang="en-US" sz="1200" b="1" dirty="0" err="1">
                <a:solidFill>
                  <a:srgbClr val="8000FF"/>
                </a:solidFill>
                <a:latin typeface="Courier New" panose="02070309020205020404" pitchFamily="49" charset="0"/>
              </a:rPr>
              <a:t>CoreA</a:t>
            </a:r>
            <a:r>
              <a:rPr lang="en-US" sz="1200" b="1" dirty="0">
                <a:solidFill>
                  <a:srgbClr val="8000FF"/>
                </a:solidFill>
                <a:latin typeface="Courier New" panose="02070309020205020404" pitchFamily="49" charset="0"/>
              </a:rPr>
              <a:t>"</a:t>
            </a:r>
            <a:r>
              <a:rPr lang="en-US" sz="1200" b="1" dirty="0">
                <a:solidFill>
                  <a:srgbClr val="0000FF"/>
                </a:solidFill>
                <a:latin typeface="Courier New" panose="02070309020205020404" pitchFamily="49" charset="0"/>
              </a:rPr>
              <a:t>/&gt;</a:t>
            </a:r>
            <a:b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</a:br>
            <a: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  <a:t>  </a:t>
            </a:r>
            <a:r>
              <a:rPr lang="en-US" sz="1200" b="1" dirty="0">
                <a:solidFill>
                  <a:srgbClr val="0000FF"/>
                </a:solidFill>
                <a:latin typeface="Courier New" panose="02070309020205020404" pitchFamily="49" charset="0"/>
              </a:rPr>
              <a:t>&lt;/files&gt;</a:t>
            </a:r>
            <a:br>
              <a:rPr lang="en-US" sz="1200" b="1" dirty="0">
                <a:solidFill>
                  <a:srgbClr val="000000"/>
                </a:solidFill>
                <a:latin typeface="Courier New" panose="02070309020205020404" pitchFamily="49" charset="0"/>
              </a:rPr>
            </a:br>
            <a:r>
              <a:rPr lang="en-US" sz="1200" b="1" dirty="0">
                <a:solidFill>
                  <a:srgbClr val="0000FF"/>
                </a:solidFill>
                <a:latin typeface="Courier New" panose="02070309020205020404" pitchFamily="49" charset="0"/>
              </a:rPr>
              <a:t>&lt;/component&gt;</a:t>
            </a:r>
            <a:endParaRPr lang="en-US" sz="1200" b="1" dirty="0">
              <a:solidFill>
                <a:srgbClr val="000000"/>
              </a:solidFill>
              <a:latin typeface="Courier New" panose="02070309020205020404" pitchFamily="49" charset="0"/>
            </a:endParaRPr>
          </a:p>
          <a:p>
            <a:pPr marL="0" indent="0">
              <a:buNone/>
            </a:pPr>
            <a:endParaRPr lang="en-US" sz="1200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9F09C772-2D93-4150-A4ED-B7A29D64E737}"/>
              </a:ext>
            </a:extLst>
          </p:cNvPr>
          <p:cNvSpPr/>
          <p:nvPr/>
        </p:nvSpPr>
        <p:spPr>
          <a:xfrm>
            <a:off x="9198864" y="1700117"/>
            <a:ext cx="2993136" cy="595027"/>
          </a:xfrm>
          <a:prstGeom prst="rect">
            <a:avLst/>
          </a:prstGeom>
          <a:solidFill>
            <a:srgbClr val="00C1D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/>
              <a:t>Component version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FEB6A64-37B9-4867-BFA6-4C42440EA99E}"/>
              </a:ext>
            </a:extLst>
          </p:cNvPr>
          <p:cNvSpPr/>
          <p:nvPr/>
        </p:nvSpPr>
        <p:spPr>
          <a:xfrm>
            <a:off x="6339839" y="5816412"/>
            <a:ext cx="2993136" cy="666750"/>
          </a:xfrm>
          <a:prstGeom prst="rect">
            <a:avLst/>
          </a:prstGeom>
          <a:solidFill>
            <a:srgbClr val="00C1D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/>
              <a:t>Configuration file version</a:t>
            </a:r>
          </a:p>
        </p:txBody>
      </p:sp>
    </p:spTree>
    <p:extLst>
      <p:ext uri="{BB962C8B-B14F-4D97-AF65-F5344CB8AC3E}">
        <p14:creationId xmlns:p14="http://schemas.microsoft.com/office/powerpoint/2010/main" val="76152878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840E5A-585F-4B6F-8AA0-52EDCAD4A6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CMSIS-Pack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C8CDE80-B9D5-4D41-8686-A4B5AB0DA76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Packs can easily developed using a Git-based development flow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03D78B7-6E7C-4B60-9592-0A327434138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Git is widely used in the software industry today</a:t>
            </a:r>
          </a:p>
          <a:p>
            <a:endParaRPr lang="en-US" dirty="0"/>
          </a:p>
          <a:p>
            <a:r>
              <a:rPr lang="en-US" dirty="0"/>
              <a:t>While you develop your pack, you can point Pack Installer to the repository so that it picks up changes from there automatically</a:t>
            </a:r>
          </a:p>
          <a:p>
            <a:endParaRPr lang="en-US" dirty="0"/>
          </a:p>
          <a:p>
            <a:r>
              <a:rPr lang="en-US" dirty="0"/>
              <a:t>When done, ZIP the pack and publish it on</a:t>
            </a:r>
            <a:br>
              <a:rPr lang="en-US" dirty="0"/>
            </a:br>
            <a:r>
              <a:rPr lang="en-US" dirty="0"/>
              <a:t>your web server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26CC22D-D3FC-465B-9632-CD363B8F8DF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58602" y="3153526"/>
            <a:ext cx="5114286" cy="1590476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9BEFC810-75AC-4E38-A1A8-1B42FEF6915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01459" y="4827611"/>
            <a:ext cx="4971429" cy="14571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893188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D9ABF73-44E5-439F-B07B-E2B90C0A53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CMSIS-SVD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CDBECDF-9415-4B7D-98F4-5842E89E68A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System description for debuggers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9BDE4C9-481B-47FE-91AB-D1F10833FD3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2126" y="1745884"/>
            <a:ext cx="7441040" cy="4087104"/>
          </a:xfrm>
        </p:spPr>
        <p:txBody>
          <a:bodyPr/>
          <a:lstStyle/>
          <a:p>
            <a:r>
              <a:rPr lang="en-US" dirty="0"/>
              <a:t>Enables human-readable system view in tools</a:t>
            </a:r>
          </a:p>
          <a:p>
            <a:r>
              <a:rPr lang="en-GB" dirty="0"/>
              <a:t>Ensures consistency between the device header file and what is being displayed by the debugger</a:t>
            </a:r>
          </a:p>
          <a:p>
            <a:r>
              <a:rPr lang="en-GB" dirty="0"/>
              <a:t>Displays detailed information about peripherals, registers, fields, and bit values as well as named interrupts from within the debugger, without the need to reference device documentation</a:t>
            </a:r>
          </a:p>
          <a:p>
            <a:r>
              <a:rPr lang="en-GB" dirty="0"/>
              <a:t>Enables convenient access to new and updated descriptions</a:t>
            </a:r>
          </a:p>
          <a:p>
            <a:r>
              <a:rPr lang="en-GB" dirty="0"/>
              <a:t>Improves software development efficiency</a:t>
            </a:r>
          </a:p>
          <a:p>
            <a:endParaRPr lang="en-US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25AB14B5-AD3E-4502-B324-C837D565751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36360" y="558717"/>
            <a:ext cx="3533333" cy="55428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427690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CMSIS-Driver peripheral mapping</a:t>
            </a:r>
            <a:endParaRPr lang="en-GB" dirty="0"/>
          </a:p>
        </p:txBody>
      </p:sp>
      <p:sp>
        <p:nvSpPr>
          <p:cNvPr id="12" name="Rounded Rectangle 11"/>
          <p:cNvSpPr/>
          <p:nvPr/>
        </p:nvSpPr>
        <p:spPr bwMode="auto">
          <a:xfrm>
            <a:off x="3552161" y="1471151"/>
            <a:ext cx="5762539" cy="4684117"/>
          </a:xfrm>
          <a:prstGeom prst="roundRect">
            <a:avLst>
              <a:gd name="adj" fmla="val 0"/>
            </a:avLst>
          </a:prstGeom>
          <a:noFill/>
          <a:ln w="9525" algn="ctr">
            <a:solidFill>
              <a:srgbClr val="0091BD"/>
            </a:solidFill>
            <a:round/>
            <a:headEnd/>
            <a:tailEnd/>
          </a:ln>
          <a:effectLst/>
        </p:spPr>
        <p:txBody>
          <a:bodyPr lIns="121955" tIns="72007" rIns="121955" bIns="60977" anchorCtr="1"/>
          <a:lstStyle/>
          <a:p>
            <a:pPr>
              <a:defRPr/>
            </a:pPr>
            <a:r>
              <a:rPr lang="de-DE" sz="2000" b="1" kern="0" dirty="0">
                <a:solidFill>
                  <a:sysClr val="windowText" lastClr="000000"/>
                </a:solidFill>
                <a:cs typeface="Arial" charset="0"/>
              </a:rPr>
              <a:t>Software Packs</a:t>
            </a:r>
            <a:endParaRPr lang="en-GB" sz="2000" b="1" kern="0" dirty="0">
              <a:solidFill>
                <a:sysClr val="windowText" lastClr="000000"/>
              </a:solidFill>
              <a:cs typeface="Arial" charset="0"/>
            </a:endParaRPr>
          </a:p>
        </p:txBody>
      </p:sp>
      <p:sp>
        <p:nvSpPr>
          <p:cNvPr id="21" name="Rounded Rectangle 20"/>
          <p:cNvSpPr/>
          <p:nvPr/>
        </p:nvSpPr>
        <p:spPr bwMode="auto">
          <a:xfrm>
            <a:off x="7101148" y="1838965"/>
            <a:ext cx="2111925" cy="4210717"/>
          </a:xfrm>
          <a:prstGeom prst="roundRect">
            <a:avLst>
              <a:gd name="adj" fmla="val 0"/>
            </a:avLst>
          </a:prstGeom>
          <a:solidFill>
            <a:sysClr val="window" lastClr="FFFFFF">
              <a:lumMod val="85000"/>
            </a:sysClr>
          </a:solidFill>
          <a:ln w="2857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lIns="121955" tIns="60977" rIns="121955" bIns="60977"/>
          <a:lstStyle/>
          <a:p>
            <a:pPr algn="ctr">
              <a:defRPr/>
            </a:pPr>
            <a:r>
              <a:rPr lang="de-DE" sz="1600" b="1" kern="0" dirty="0">
                <a:solidFill>
                  <a:srgbClr val="000000"/>
                </a:solidFill>
              </a:rPr>
              <a:t>Middleware</a:t>
            </a:r>
            <a:endParaRPr lang="en-GB" sz="1600" b="1" kern="0" dirty="0">
              <a:solidFill>
                <a:srgbClr val="000000"/>
              </a:solidFill>
            </a:endParaRPr>
          </a:p>
        </p:txBody>
      </p:sp>
      <p:sp>
        <p:nvSpPr>
          <p:cNvPr id="22" name="Rounded Rectangle 21"/>
          <p:cNvSpPr/>
          <p:nvPr/>
        </p:nvSpPr>
        <p:spPr bwMode="auto">
          <a:xfrm>
            <a:off x="7274231" y="3887486"/>
            <a:ext cx="1800693" cy="477659"/>
          </a:xfrm>
          <a:prstGeom prst="roundRect">
            <a:avLst>
              <a:gd name="adj" fmla="val 0"/>
            </a:avLst>
          </a:prstGeom>
          <a:solidFill>
            <a:srgbClr val="FF6B00"/>
          </a:solidFill>
          <a:ln w="19050" algn="ctr">
            <a:noFill/>
            <a:round/>
            <a:headEnd/>
            <a:tailEnd/>
          </a:ln>
        </p:spPr>
        <p:txBody>
          <a:bodyPr wrap="none" lIns="121955" tIns="60977" rIns="121955" bIns="60977" anchor="ctr"/>
          <a:lstStyle/>
          <a:p>
            <a:pPr algn="ctr">
              <a:defRPr/>
            </a:pPr>
            <a:r>
              <a:rPr lang="de-DE" sz="1600" b="1" kern="0" dirty="0">
                <a:solidFill>
                  <a:sysClr val="window" lastClr="FFFFFF"/>
                </a:solidFill>
                <a:cs typeface="Arial" charset="0"/>
              </a:rPr>
              <a:t>Graphics</a:t>
            </a:r>
            <a:endParaRPr lang="en-GB" sz="1600" b="1" kern="0" dirty="0">
              <a:solidFill>
                <a:sysClr val="window" lastClr="FFFFFF"/>
              </a:solidFill>
              <a:cs typeface="Arial" charset="0"/>
            </a:endParaRPr>
          </a:p>
        </p:txBody>
      </p:sp>
      <p:sp>
        <p:nvSpPr>
          <p:cNvPr id="23" name="Rounded Rectangle 22"/>
          <p:cNvSpPr/>
          <p:nvPr/>
        </p:nvSpPr>
        <p:spPr bwMode="auto">
          <a:xfrm>
            <a:off x="7263116" y="2461481"/>
            <a:ext cx="1800693" cy="479063"/>
          </a:xfrm>
          <a:prstGeom prst="roundRect">
            <a:avLst>
              <a:gd name="adj" fmla="val 0"/>
            </a:avLst>
          </a:prstGeom>
          <a:solidFill>
            <a:srgbClr val="95D600"/>
          </a:solidFill>
          <a:ln w="19050" algn="ctr">
            <a:noFill/>
            <a:round/>
            <a:headEnd/>
            <a:tailEnd/>
          </a:ln>
        </p:spPr>
        <p:txBody>
          <a:bodyPr wrap="none" lIns="121955" tIns="60977" rIns="121955" bIns="60977" anchor="ctr"/>
          <a:lstStyle/>
          <a:p>
            <a:pPr algn="ctr">
              <a:defRPr/>
            </a:pPr>
            <a:r>
              <a:rPr lang="de-DE" sz="1600" b="1" kern="0" dirty="0">
                <a:solidFill>
                  <a:sysClr val="window" lastClr="FFFFFF"/>
                </a:solidFill>
                <a:cs typeface="Arial" charset="0"/>
              </a:rPr>
              <a:t>USB Device</a:t>
            </a:r>
            <a:endParaRPr lang="en-GB" sz="1600" b="1" kern="0" dirty="0">
              <a:solidFill>
                <a:sysClr val="window" lastClr="FFFFFF"/>
              </a:solidFill>
              <a:cs typeface="Arial" charset="0"/>
            </a:endParaRPr>
          </a:p>
        </p:txBody>
      </p:sp>
      <p:sp>
        <p:nvSpPr>
          <p:cNvPr id="24" name="Rounded Rectangle 23"/>
          <p:cNvSpPr/>
          <p:nvPr/>
        </p:nvSpPr>
        <p:spPr bwMode="auto">
          <a:xfrm>
            <a:off x="7274231" y="4436651"/>
            <a:ext cx="1800693" cy="477659"/>
          </a:xfrm>
          <a:prstGeom prst="roundRect">
            <a:avLst>
              <a:gd name="adj" fmla="val 0"/>
            </a:avLst>
          </a:prstGeom>
          <a:solidFill>
            <a:srgbClr val="FFC600"/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lIns="121955" tIns="60977" rIns="121955" bIns="60977" anchor="ctr"/>
          <a:lstStyle/>
          <a:p>
            <a:pPr algn="ctr">
              <a:defRPr/>
            </a:pPr>
            <a:r>
              <a:rPr lang="de-DE" sz="1600" b="1" kern="0" dirty="0">
                <a:solidFill>
                  <a:srgbClr val="FDFDFD"/>
                </a:solidFill>
                <a:ea typeface="MS PGothic" pitchFamily="34" charset="-128"/>
                <a:cs typeface="Arial" charset="0"/>
              </a:rPr>
              <a:t>File System</a:t>
            </a:r>
          </a:p>
        </p:txBody>
      </p:sp>
      <p:sp>
        <p:nvSpPr>
          <p:cNvPr id="25" name="Rounded Rectangle 24"/>
          <p:cNvSpPr/>
          <p:nvPr/>
        </p:nvSpPr>
        <p:spPr bwMode="auto">
          <a:xfrm>
            <a:off x="7274231" y="5107301"/>
            <a:ext cx="1800693" cy="477659"/>
          </a:xfrm>
          <a:prstGeom prst="roundRect">
            <a:avLst>
              <a:gd name="adj" fmla="val 0"/>
            </a:avLst>
          </a:prstGeom>
          <a:solidFill>
            <a:srgbClr val="95D600"/>
          </a:solidFill>
          <a:ln w="19050" algn="ctr">
            <a:noFill/>
            <a:round/>
            <a:headEnd/>
            <a:tailEnd/>
          </a:ln>
        </p:spPr>
        <p:txBody>
          <a:bodyPr wrap="none" lIns="121955" tIns="60977" rIns="121955" bIns="60977" anchor="ctr"/>
          <a:lstStyle/>
          <a:p>
            <a:pPr algn="ctr">
              <a:defRPr/>
            </a:pPr>
            <a:r>
              <a:rPr lang="de-DE" sz="1600" b="1" kern="0" dirty="0">
                <a:solidFill>
                  <a:sysClr val="window" lastClr="FFFFFF"/>
                </a:solidFill>
                <a:cs typeface="Arial" charset="0"/>
              </a:rPr>
              <a:t>USB Host</a:t>
            </a:r>
            <a:endParaRPr lang="en-GB" sz="1600" b="1" kern="0" dirty="0">
              <a:solidFill>
                <a:sysClr val="window" lastClr="FFFFFF"/>
              </a:solidFill>
              <a:cs typeface="Arial" charset="0"/>
            </a:endParaRPr>
          </a:p>
        </p:txBody>
      </p:sp>
      <p:sp>
        <p:nvSpPr>
          <p:cNvPr id="26" name="Rounded Rectangle 25"/>
          <p:cNvSpPr/>
          <p:nvPr/>
        </p:nvSpPr>
        <p:spPr bwMode="auto">
          <a:xfrm>
            <a:off x="7263116" y="3139095"/>
            <a:ext cx="1800693" cy="477659"/>
          </a:xfrm>
          <a:prstGeom prst="roundRect">
            <a:avLst>
              <a:gd name="adj" fmla="val 0"/>
            </a:avLst>
          </a:prstGeom>
          <a:solidFill>
            <a:srgbClr val="00C1DC"/>
          </a:solidFill>
          <a:ln w="19050" algn="ctr">
            <a:noFill/>
            <a:round/>
            <a:headEnd/>
            <a:tailEnd/>
          </a:ln>
        </p:spPr>
        <p:txBody>
          <a:bodyPr wrap="none" lIns="121955" tIns="60977" rIns="121955" bIns="60977" anchor="ctr"/>
          <a:lstStyle/>
          <a:p>
            <a:pPr algn="ctr">
              <a:defRPr/>
            </a:pPr>
            <a:r>
              <a:rPr lang="de-DE" sz="1600" b="1" kern="0" dirty="0">
                <a:solidFill>
                  <a:sysClr val="window" lastClr="FFFFFF"/>
                </a:solidFill>
                <a:cs typeface="Arial" charset="0"/>
              </a:rPr>
              <a:t>TCP/IP</a:t>
            </a:r>
            <a:br>
              <a:rPr lang="de-DE" sz="1600" b="1" kern="0" dirty="0">
                <a:solidFill>
                  <a:sysClr val="window" lastClr="FFFFFF"/>
                </a:solidFill>
                <a:cs typeface="Arial" charset="0"/>
              </a:rPr>
            </a:br>
            <a:r>
              <a:rPr lang="de-DE" sz="1600" b="1" kern="0" dirty="0">
                <a:solidFill>
                  <a:sysClr val="window" lastClr="FFFFFF"/>
                </a:solidFill>
                <a:cs typeface="Arial" charset="0"/>
              </a:rPr>
              <a:t>Networking</a:t>
            </a:r>
          </a:p>
        </p:txBody>
      </p:sp>
      <p:sp>
        <p:nvSpPr>
          <p:cNvPr id="27" name="Rounded Rectangle 26"/>
          <p:cNvSpPr/>
          <p:nvPr/>
        </p:nvSpPr>
        <p:spPr bwMode="auto">
          <a:xfrm>
            <a:off x="3696661" y="1838965"/>
            <a:ext cx="3096432" cy="4210717"/>
          </a:xfrm>
          <a:prstGeom prst="roundRect">
            <a:avLst>
              <a:gd name="adj" fmla="val 0"/>
            </a:avLst>
          </a:prstGeom>
          <a:solidFill>
            <a:sysClr val="window" lastClr="FFFFFF">
              <a:lumMod val="85000"/>
            </a:sysClr>
          </a:solidFill>
          <a:ln w="2857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lIns="121955" tIns="60977" rIns="121955" bIns="60977"/>
          <a:lstStyle/>
          <a:p>
            <a:pPr algn="ctr">
              <a:defRPr/>
            </a:pPr>
            <a:r>
              <a:rPr lang="en-US" sz="1600" b="1" kern="0" dirty="0">
                <a:solidFill>
                  <a:srgbClr val="000000"/>
                </a:solidFill>
              </a:rPr>
              <a:t>Device</a:t>
            </a:r>
            <a:endParaRPr lang="en-GB" sz="1600" b="1" kern="0" dirty="0">
              <a:solidFill>
                <a:srgbClr val="000000"/>
              </a:solidFill>
            </a:endParaRPr>
          </a:p>
        </p:txBody>
      </p:sp>
      <p:sp>
        <p:nvSpPr>
          <p:cNvPr id="28" name="Rounded Rectangle 27"/>
          <p:cNvSpPr/>
          <p:nvPr/>
        </p:nvSpPr>
        <p:spPr bwMode="auto">
          <a:xfrm>
            <a:off x="3839576" y="2194014"/>
            <a:ext cx="1945193" cy="288914"/>
          </a:xfrm>
          <a:prstGeom prst="roundRect">
            <a:avLst>
              <a:gd name="adj" fmla="val 0"/>
            </a:avLst>
          </a:prstGeom>
          <a:solidFill>
            <a:srgbClr val="0091BD"/>
          </a:solidFill>
          <a:ln w="19050" algn="ctr">
            <a:noFill/>
            <a:round/>
            <a:headEnd/>
            <a:tailEnd/>
          </a:ln>
        </p:spPr>
        <p:txBody>
          <a:bodyPr wrap="none" lIns="121955" tIns="60977" rIns="121955" bIns="60977" anchor="ctr"/>
          <a:lstStyle/>
          <a:p>
            <a:pPr algn="ctr">
              <a:defRPr/>
            </a:pPr>
            <a:r>
              <a:rPr lang="de-DE" sz="1467" b="1" kern="0" dirty="0">
                <a:solidFill>
                  <a:sysClr val="window" lastClr="FFFFFF"/>
                </a:solidFill>
                <a:cs typeface="Arial" charset="0"/>
              </a:rPr>
              <a:t>Startup/System</a:t>
            </a:r>
          </a:p>
        </p:txBody>
      </p:sp>
      <p:sp>
        <p:nvSpPr>
          <p:cNvPr id="29" name="Rectangle 28"/>
          <p:cNvSpPr/>
          <p:nvPr/>
        </p:nvSpPr>
        <p:spPr bwMode="auto">
          <a:xfrm>
            <a:off x="5699020" y="2957489"/>
            <a:ext cx="936869" cy="1578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8" tIns="45725" rIns="91448" bIns="45725" anchor="ctr"/>
          <a:lstStyle/>
          <a:p>
            <a:pPr algn="r">
              <a:defRPr/>
            </a:pPr>
            <a:r>
              <a:rPr lang="en-US" sz="1067" dirty="0">
                <a:solidFill>
                  <a:schemeClr val="tx1"/>
                </a:solidFill>
                <a:cs typeface="Courier New" pitchFamily="49" charset="0"/>
              </a:rPr>
              <a:t>USART1</a:t>
            </a:r>
            <a:endParaRPr lang="en-GB" sz="1067" dirty="0">
              <a:solidFill>
                <a:schemeClr val="tx1"/>
              </a:solidFill>
              <a:cs typeface="Courier New" pitchFamily="49" charset="0"/>
            </a:endParaRPr>
          </a:p>
        </p:txBody>
      </p:sp>
      <p:sp>
        <p:nvSpPr>
          <p:cNvPr id="30" name="Rounded Rectangle 29"/>
          <p:cNvSpPr/>
          <p:nvPr/>
        </p:nvSpPr>
        <p:spPr bwMode="auto">
          <a:xfrm>
            <a:off x="3839576" y="2892513"/>
            <a:ext cx="1945193" cy="288914"/>
          </a:xfrm>
          <a:prstGeom prst="roundRect">
            <a:avLst>
              <a:gd name="adj" fmla="val 0"/>
            </a:avLst>
          </a:prstGeom>
          <a:solidFill>
            <a:srgbClr val="0091BD"/>
          </a:solidFill>
          <a:ln w="19050" algn="ctr">
            <a:noFill/>
            <a:round/>
            <a:headEnd/>
            <a:tailEnd/>
          </a:ln>
        </p:spPr>
        <p:txBody>
          <a:bodyPr wrap="none" lIns="121955" tIns="60977" rIns="121955" bIns="60977" anchor="ctr"/>
          <a:lstStyle/>
          <a:p>
            <a:pPr algn="ctr">
              <a:defRPr/>
            </a:pPr>
            <a:r>
              <a:rPr lang="de-DE" sz="1467" b="1" kern="0" dirty="0">
                <a:solidFill>
                  <a:sysClr val="window" lastClr="FFFFFF"/>
                </a:solidFill>
                <a:cs typeface="Arial" charset="0"/>
              </a:rPr>
              <a:t>USART Driver</a:t>
            </a:r>
          </a:p>
        </p:txBody>
      </p:sp>
      <p:sp>
        <p:nvSpPr>
          <p:cNvPr id="31" name="Rectangle 30"/>
          <p:cNvSpPr/>
          <p:nvPr/>
        </p:nvSpPr>
        <p:spPr bwMode="auto">
          <a:xfrm>
            <a:off x="5699020" y="4049329"/>
            <a:ext cx="936869" cy="151999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8" tIns="45725" rIns="91448" bIns="45725" anchor="ctr"/>
          <a:lstStyle/>
          <a:p>
            <a:pPr algn="r">
              <a:defRPr/>
            </a:pPr>
            <a:r>
              <a:rPr lang="en-US" sz="1067" dirty="0">
                <a:solidFill>
                  <a:schemeClr val="tx1"/>
                </a:solidFill>
                <a:cs typeface="Courier New" pitchFamily="49" charset="0"/>
              </a:rPr>
              <a:t>SPI1</a:t>
            </a:r>
            <a:endParaRPr lang="en-GB" sz="1067" dirty="0">
              <a:solidFill>
                <a:schemeClr val="tx1"/>
              </a:solidFill>
              <a:cs typeface="Courier New" pitchFamily="49" charset="0"/>
            </a:endParaRPr>
          </a:p>
        </p:txBody>
      </p:sp>
      <p:sp>
        <p:nvSpPr>
          <p:cNvPr id="32" name="Rectangle 31"/>
          <p:cNvSpPr/>
          <p:nvPr/>
        </p:nvSpPr>
        <p:spPr bwMode="auto">
          <a:xfrm>
            <a:off x="5699020" y="4203648"/>
            <a:ext cx="936869" cy="16244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8" tIns="45725" rIns="91448" bIns="45725" anchor="ctr"/>
          <a:lstStyle/>
          <a:p>
            <a:pPr algn="r">
              <a:defRPr/>
            </a:pPr>
            <a:r>
              <a:rPr lang="en-US" sz="1067" dirty="0">
                <a:solidFill>
                  <a:schemeClr val="tx1"/>
                </a:solidFill>
                <a:cs typeface="Courier New" pitchFamily="49" charset="0"/>
              </a:rPr>
              <a:t>SPI2</a:t>
            </a:r>
            <a:endParaRPr lang="en-GB" sz="1067" dirty="0">
              <a:solidFill>
                <a:schemeClr val="tx1"/>
              </a:solidFill>
              <a:cs typeface="Courier New" pitchFamily="49" charset="0"/>
            </a:endParaRPr>
          </a:p>
        </p:txBody>
      </p:sp>
      <p:sp>
        <p:nvSpPr>
          <p:cNvPr id="33" name="Rounded Rectangle 32"/>
          <p:cNvSpPr/>
          <p:nvPr/>
        </p:nvSpPr>
        <p:spPr bwMode="auto">
          <a:xfrm>
            <a:off x="3839576" y="4062094"/>
            <a:ext cx="1945193" cy="290074"/>
          </a:xfrm>
          <a:prstGeom prst="roundRect">
            <a:avLst>
              <a:gd name="adj" fmla="val 0"/>
            </a:avLst>
          </a:prstGeom>
          <a:solidFill>
            <a:srgbClr val="0091BD"/>
          </a:solidFill>
          <a:ln w="19050" algn="ctr">
            <a:noFill/>
            <a:round/>
            <a:headEnd/>
            <a:tailEnd/>
          </a:ln>
        </p:spPr>
        <p:txBody>
          <a:bodyPr wrap="none" lIns="121955" tIns="60977" rIns="121955" bIns="60977" anchor="ctr"/>
          <a:lstStyle/>
          <a:p>
            <a:pPr algn="ctr">
              <a:defRPr/>
            </a:pPr>
            <a:r>
              <a:rPr lang="de-DE" sz="1467" b="1" kern="0" dirty="0">
                <a:solidFill>
                  <a:sysClr val="window" lastClr="FFFFFF"/>
                </a:solidFill>
                <a:cs typeface="Arial" charset="0"/>
              </a:rPr>
              <a:t>SPI Driver</a:t>
            </a:r>
          </a:p>
        </p:txBody>
      </p:sp>
      <p:sp>
        <p:nvSpPr>
          <p:cNvPr id="34" name="Rectangle 33"/>
          <p:cNvSpPr/>
          <p:nvPr/>
        </p:nvSpPr>
        <p:spPr bwMode="auto">
          <a:xfrm>
            <a:off x="5699020" y="4595829"/>
            <a:ext cx="936869" cy="1578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8" tIns="45725" rIns="91448" bIns="45725" anchor="ctr"/>
          <a:lstStyle/>
          <a:p>
            <a:pPr algn="r">
              <a:defRPr/>
            </a:pPr>
            <a:r>
              <a:rPr lang="en-US" sz="1067" dirty="0">
                <a:solidFill>
                  <a:schemeClr val="tx1"/>
                </a:solidFill>
                <a:cs typeface="Courier New" pitchFamily="49" charset="0"/>
              </a:rPr>
              <a:t>MCI0</a:t>
            </a:r>
            <a:endParaRPr lang="en-GB" sz="1067" dirty="0">
              <a:solidFill>
                <a:schemeClr val="tx1"/>
              </a:solidFill>
              <a:cs typeface="Courier New" pitchFamily="49" charset="0"/>
            </a:endParaRPr>
          </a:p>
        </p:txBody>
      </p:sp>
      <p:sp>
        <p:nvSpPr>
          <p:cNvPr id="35" name="Rectangle 34"/>
          <p:cNvSpPr/>
          <p:nvPr/>
        </p:nvSpPr>
        <p:spPr bwMode="auto">
          <a:xfrm>
            <a:off x="5699020" y="4931156"/>
            <a:ext cx="936869" cy="1578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8" tIns="45725" rIns="91448" bIns="45725" anchor="ctr"/>
          <a:lstStyle/>
          <a:p>
            <a:pPr algn="r">
              <a:defRPr/>
            </a:pPr>
            <a:r>
              <a:rPr lang="en-US" sz="1067" dirty="0">
                <a:solidFill>
                  <a:schemeClr val="tx1"/>
                </a:solidFill>
                <a:cs typeface="Courier New" pitchFamily="49" charset="0"/>
              </a:rPr>
              <a:t>NAND0</a:t>
            </a:r>
            <a:endParaRPr lang="en-GB" sz="1067" dirty="0">
              <a:solidFill>
                <a:schemeClr val="tx1"/>
              </a:solidFill>
              <a:cs typeface="Courier New" pitchFamily="49" charset="0"/>
            </a:endParaRPr>
          </a:p>
        </p:txBody>
      </p:sp>
      <p:sp>
        <p:nvSpPr>
          <p:cNvPr id="36" name="Rounded Rectangle 35"/>
          <p:cNvSpPr/>
          <p:nvPr/>
        </p:nvSpPr>
        <p:spPr bwMode="auto">
          <a:xfrm>
            <a:off x="3839576" y="4530852"/>
            <a:ext cx="1945193" cy="288914"/>
          </a:xfrm>
          <a:prstGeom prst="roundRect">
            <a:avLst>
              <a:gd name="adj" fmla="val 0"/>
            </a:avLst>
          </a:prstGeom>
          <a:solidFill>
            <a:srgbClr val="0091BD"/>
          </a:solidFill>
          <a:ln w="19050" algn="ctr">
            <a:noFill/>
            <a:round/>
            <a:headEnd/>
            <a:tailEnd/>
          </a:ln>
        </p:spPr>
        <p:txBody>
          <a:bodyPr wrap="none" lIns="121955" tIns="60977" rIns="121955" bIns="60977" anchor="ctr"/>
          <a:lstStyle/>
          <a:p>
            <a:pPr algn="ctr">
              <a:defRPr/>
            </a:pPr>
            <a:r>
              <a:rPr lang="de-DE" sz="1467" b="1" kern="0" dirty="0">
                <a:solidFill>
                  <a:sysClr val="window" lastClr="FFFFFF"/>
                </a:solidFill>
                <a:cs typeface="Arial" charset="0"/>
              </a:rPr>
              <a:t>MCI Driver</a:t>
            </a:r>
          </a:p>
        </p:txBody>
      </p:sp>
      <p:sp>
        <p:nvSpPr>
          <p:cNvPr id="37" name="Rounded Rectangle 36"/>
          <p:cNvSpPr/>
          <p:nvPr/>
        </p:nvSpPr>
        <p:spPr bwMode="auto">
          <a:xfrm>
            <a:off x="3839576" y="4866179"/>
            <a:ext cx="1945193" cy="288913"/>
          </a:xfrm>
          <a:prstGeom prst="roundRect">
            <a:avLst>
              <a:gd name="adj" fmla="val 0"/>
            </a:avLst>
          </a:prstGeom>
          <a:solidFill>
            <a:srgbClr val="0091BD"/>
          </a:solidFill>
          <a:ln w="19050" algn="ctr">
            <a:noFill/>
            <a:round/>
            <a:headEnd/>
            <a:tailEnd/>
          </a:ln>
        </p:spPr>
        <p:txBody>
          <a:bodyPr wrap="none" lIns="121955" tIns="60977" rIns="121955" bIns="60977" anchor="ctr"/>
          <a:lstStyle/>
          <a:p>
            <a:pPr algn="ctr">
              <a:defRPr/>
            </a:pPr>
            <a:r>
              <a:rPr lang="de-DE" sz="1467" b="1" kern="0" dirty="0">
                <a:solidFill>
                  <a:sysClr val="window" lastClr="FFFFFF"/>
                </a:solidFill>
                <a:cs typeface="Arial" charset="0"/>
              </a:rPr>
              <a:t>NAND Flash Driver</a:t>
            </a:r>
          </a:p>
        </p:txBody>
      </p:sp>
      <p:sp>
        <p:nvSpPr>
          <p:cNvPr id="38" name="Rectangle 37"/>
          <p:cNvSpPr/>
          <p:nvPr/>
        </p:nvSpPr>
        <p:spPr bwMode="auto">
          <a:xfrm>
            <a:off x="5699020" y="2622165"/>
            <a:ext cx="936869" cy="1578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8" tIns="45725" rIns="91448" bIns="45725" anchor="ctr"/>
          <a:lstStyle/>
          <a:p>
            <a:pPr algn="r">
              <a:defRPr/>
            </a:pPr>
            <a:r>
              <a:rPr lang="en-US" sz="1067" dirty="0">
                <a:solidFill>
                  <a:schemeClr val="tx1"/>
                </a:solidFill>
                <a:cs typeface="Courier New" pitchFamily="49" charset="0"/>
              </a:rPr>
              <a:t>USBD0</a:t>
            </a:r>
            <a:endParaRPr lang="en-GB" sz="1067" dirty="0">
              <a:solidFill>
                <a:schemeClr val="tx1"/>
              </a:solidFill>
              <a:cs typeface="Courier New" pitchFamily="49" charset="0"/>
            </a:endParaRPr>
          </a:p>
        </p:txBody>
      </p:sp>
      <p:sp>
        <p:nvSpPr>
          <p:cNvPr id="39" name="Rounded Rectangle 38"/>
          <p:cNvSpPr/>
          <p:nvPr/>
        </p:nvSpPr>
        <p:spPr bwMode="auto">
          <a:xfrm>
            <a:off x="3839576" y="2557190"/>
            <a:ext cx="1945193" cy="288913"/>
          </a:xfrm>
          <a:prstGeom prst="roundRect">
            <a:avLst>
              <a:gd name="adj" fmla="val 0"/>
            </a:avLst>
          </a:prstGeom>
          <a:solidFill>
            <a:srgbClr val="0091BD"/>
          </a:solidFill>
          <a:ln w="19050" algn="ctr">
            <a:noFill/>
            <a:round/>
            <a:headEnd/>
            <a:tailEnd/>
          </a:ln>
        </p:spPr>
        <p:txBody>
          <a:bodyPr wrap="none" lIns="121955" tIns="60977" rIns="121955" bIns="60977" anchor="ctr"/>
          <a:lstStyle/>
          <a:p>
            <a:pPr algn="ctr">
              <a:defRPr/>
            </a:pPr>
            <a:r>
              <a:rPr lang="de-DE" sz="1467" b="1" kern="0" dirty="0">
                <a:solidFill>
                  <a:sysClr val="window" lastClr="FFFFFF"/>
                </a:solidFill>
                <a:cs typeface="Arial" charset="0"/>
              </a:rPr>
              <a:t>USB Device Driver</a:t>
            </a:r>
          </a:p>
        </p:txBody>
      </p:sp>
      <p:sp>
        <p:nvSpPr>
          <p:cNvPr id="40" name="Rectangle 39"/>
          <p:cNvSpPr/>
          <p:nvPr/>
        </p:nvSpPr>
        <p:spPr bwMode="auto">
          <a:xfrm>
            <a:off x="5699020" y="3299778"/>
            <a:ext cx="936869" cy="1578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8" tIns="45725" rIns="91448" bIns="45725" anchor="ctr"/>
          <a:lstStyle/>
          <a:p>
            <a:pPr algn="r">
              <a:defRPr/>
            </a:pPr>
            <a:r>
              <a:rPr lang="en-US" sz="1067" dirty="0">
                <a:solidFill>
                  <a:schemeClr val="tx1"/>
                </a:solidFill>
                <a:cs typeface="Courier New" pitchFamily="49" charset="0"/>
              </a:rPr>
              <a:t>ETH_PHY0</a:t>
            </a:r>
            <a:endParaRPr lang="en-GB" sz="1067" dirty="0">
              <a:solidFill>
                <a:schemeClr val="tx1"/>
              </a:solidFill>
              <a:cs typeface="Courier New" pitchFamily="49" charset="0"/>
            </a:endParaRPr>
          </a:p>
        </p:txBody>
      </p:sp>
      <p:sp>
        <p:nvSpPr>
          <p:cNvPr id="41" name="Rectangle 40"/>
          <p:cNvSpPr/>
          <p:nvPr/>
        </p:nvSpPr>
        <p:spPr bwMode="auto">
          <a:xfrm>
            <a:off x="5699020" y="5266481"/>
            <a:ext cx="936869" cy="1578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8" tIns="45725" rIns="91448" bIns="45725" anchor="ctr"/>
          <a:lstStyle/>
          <a:p>
            <a:pPr algn="r">
              <a:defRPr/>
            </a:pPr>
            <a:r>
              <a:rPr lang="en-US" sz="1067" dirty="0">
                <a:solidFill>
                  <a:schemeClr val="tx1"/>
                </a:solidFill>
                <a:cs typeface="Courier New" pitchFamily="49" charset="0"/>
              </a:rPr>
              <a:t>USBH0</a:t>
            </a:r>
            <a:endParaRPr lang="en-GB" sz="1067" dirty="0">
              <a:solidFill>
                <a:schemeClr val="tx1"/>
              </a:solidFill>
              <a:cs typeface="Courier New" pitchFamily="49" charset="0"/>
            </a:endParaRPr>
          </a:p>
        </p:txBody>
      </p:sp>
      <p:sp>
        <p:nvSpPr>
          <p:cNvPr id="42" name="Rounded Rectangle 41"/>
          <p:cNvSpPr/>
          <p:nvPr/>
        </p:nvSpPr>
        <p:spPr bwMode="auto">
          <a:xfrm>
            <a:off x="3839576" y="5200343"/>
            <a:ext cx="1945193" cy="290074"/>
          </a:xfrm>
          <a:prstGeom prst="roundRect">
            <a:avLst>
              <a:gd name="adj" fmla="val 0"/>
            </a:avLst>
          </a:prstGeom>
          <a:solidFill>
            <a:srgbClr val="0091BD"/>
          </a:solidFill>
          <a:ln w="19050" algn="ctr">
            <a:noFill/>
            <a:round/>
            <a:headEnd/>
            <a:tailEnd/>
          </a:ln>
        </p:spPr>
        <p:txBody>
          <a:bodyPr wrap="none" lIns="121955" tIns="60977" rIns="121955" bIns="60977" anchor="ctr"/>
          <a:lstStyle/>
          <a:p>
            <a:pPr algn="ctr">
              <a:defRPr/>
            </a:pPr>
            <a:r>
              <a:rPr lang="de-DE" sz="1467" b="1" kern="0" dirty="0">
                <a:solidFill>
                  <a:sysClr val="window" lastClr="FFFFFF"/>
                </a:solidFill>
                <a:cs typeface="Arial" charset="0"/>
              </a:rPr>
              <a:t>USB Host Driver</a:t>
            </a:r>
          </a:p>
        </p:txBody>
      </p:sp>
      <p:sp>
        <p:nvSpPr>
          <p:cNvPr id="43" name="Rounded Rectangle 42"/>
          <p:cNvSpPr/>
          <p:nvPr/>
        </p:nvSpPr>
        <p:spPr bwMode="auto">
          <a:xfrm>
            <a:off x="3839576" y="3233641"/>
            <a:ext cx="1945193" cy="290074"/>
          </a:xfrm>
          <a:prstGeom prst="roundRect">
            <a:avLst>
              <a:gd name="adj" fmla="val 0"/>
            </a:avLst>
          </a:prstGeom>
          <a:solidFill>
            <a:srgbClr val="0091BD"/>
          </a:solidFill>
          <a:ln w="19050" algn="ctr">
            <a:noFill/>
            <a:round/>
            <a:headEnd/>
            <a:tailEnd/>
          </a:ln>
        </p:spPr>
        <p:txBody>
          <a:bodyPr wrap="none" lIns="121955" tIns="60977" rIns="121955" bIns="60977" anchor="ctr"/>
          <a:lstStyle/>
          <a:p>
            <a:pPr algn="ctr">
              <a:defRPr/>
            </a:pPr>
            <a:r>
              <a:rPr lang="de-DE" sz="1467" b="1" kern="0" dirty="0">
                <a:solidFill>
                  <a:sysClr val="window" lastClr="FFFFFF"/>
                </a:solidFill>
                <a:cs typeface="Arial" charset="0"/>
              </a:rPr>
              <a:t>Ethernet PHY</a:t>
            </a:r>
          </a:p>
        </p:txBody>
      </p:sp>
      <p:sp>
        <p:nvSpPr>
          <p:cNvPr id="44" name="Rounded Rectangle 43"/>
          <p:cNvSpPr/>
          <p:nvPr/>
        </p:nvSpPr>
        <p:spPr bwMode="auto">
          <a:xfrm>
            <a:off x="3839574" y="5576280"/>
            <a:ext cx="2809019" cy="367814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 w="19050" algn="ctr">
            <a:noFill/>
            <a:round/>
            <a:headEnd/>
            <a:tailEnd/>
          </a:ln>
        </p:spPr>
        <p:txBody>
          <a:bodyPr wrap="none" lIns="121955" tIns="60977" rIns="121955" bIns="60977" anchor="ctr">
            <a:normAutofit/>
          </a:bodyPr>
          <a:lstStyle/>
          <a:p>
            <a:pPr algn="ctr">
              <a:defRPr/>
            </a:pPr>
            <a:r>
              <a:rPr lang="de-DE" sz="1333" kern="0" dirty="0" err="1">
                <a:cs typeface="Courier New" pitchFamily="49" charset="0"/>
              </a:rPr>
              <a:t>Configuration</a:t>
            </a:r>
            <a:endParaRPr lang="de-DE" sz="1333" kern="0" dirty="0">
              <a:cs typeface="Courier New" pitchFamily="49" charset="0"/>
            </a:endParaRPr>
          </a:p>
        </p:txBody>
      </p:sp>
      <p:cxnSp>
        <p:nvCxnSpPr>
          <p:cNvPr id="45" name="Straight Arrow Connector 44"/>
          <p:cNvCxnSpPr>
            <a:stCxn id="26" idx="1"/>
            <a:endCxn id="29" idx="3"/>
          </p:cNvCxnSpPr>
          <p:nvPr/>
        </p:nvCxnSpPr>
        <p:spPr bwMode="auto">
          <a:xfrm flipH="1" flipV="1">
            <a:off x="6635889" y="3036390"/>
            <a:ext cx="627227" cy="341535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/>
          <p:cNvCxnSpPr>
            <a:stCxn id="26" idx="1"/>
            <a:endCxn id="40" idx="3"/>
          </p:cNvCxnSpPr>
          <p:nvPr/>
        </p:nvCxnSpPr>
        <p:spPr bwMode="auto">
          <a:xfrm flipH="1">
            <a:off x="6635889" y="3377924"/>
            <a:ext cx="627227" cy="754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/>
          <p:cNvCxnSpPr>
            <a:stCxn id="24" idx="1"/>
            <a:endCxn id="32" idx="3"/>
          </p:cNvCxnSpPr>
          <p:nvPr/>
        </p:nvCxnSpPr>
        <p:spPr bwMode="auto">
          <a:xfrm flipH="1" flipV="1">
            <a:off x="6635889" y="4284869"/>
            <a:ext cx="638341" cy="390611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/>
          <p:cNvCxnSpPr>
            <a:stCxn id="24" idx="1"/>
            <a:endCxn id="35" idx="3"/>
          </p:cNvCxnSpPr>
          <p:nvPr/>
        </p:nvCxnSpPr>
        <p:spPr bwMode="auto">
          <a:xfrm flipH="1">
            <a:off x="6635889" y="4675480"/>
            <a:ext cx="638341" cy="334576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48"/>
          <p:cNvCxnSpPr>
            <a:stCxn id="22" idx="1"/>
            <a:endCxn id="31" idx="3"/>
          </p:cNvCxnSpPr>
          <p:nvPr/>
        </p:nvCxnSpPr>
        <p:spPr bwMode="auto">
          <a:xfrm flipH="1" flipV="1">
            <a:off x="6635889" y="4125330"/>
            <a:ext cx="638341" cy="985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/>
          <p:cNvCxnSpPr>
            <a:stCxn id="23" idx="1"/>
            <a:endCxn id="38" idx="3"/>
          </p:cNvCxnSpPr>
          <p:nvPr/>
        </p:nvCxnSpPr>
        <p:spPr bwMode="auto">
          <a:xfrm flipH="1">
            <a:off x="6635889" y="2701013"/>
            <a:ext cx="627227" cy="52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Arrow Connector 50"/>
          <p:cNvCxnSpPr>
            <a:stCxn id="25" idx="1"/>
            <a:endCxn id="41" idx="3"/>
          </p:cNvCxnSpPr>
          <p:nvPr/>
        </p:nvCxnSpPr>
        <p:spPr bwMode="auto">
          <a:xfrm flipH="1" flipV="1">
            <a:off x="6635889" y="5345380"/>
            <a:ext cx="638341" cy="750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Arrow Connector 51"/>
          <p:cNvCxnSpPr>
            <a:stCxn id="24" idx="1"/>
            <a:endCxn id="34" idx="3"/>
          </p:cNvCxnSpPr>
          <p:nvPr/>
        </p:nvCxnSpPr>
        <p:spPr bwMode="auto">
          <a:xfrm flipH="1" flipV="1">
            <a:off x="6635889" y="4674729"/>
            <a:ext cx="638341" cy="750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Rectangle 61"/>
          <p:cNvSpPr/>
          <p:nvPr/>
        </p:nvSpPr>
        <p:spPr bwMode="auto">
          <a:xfrm>
            <a:off x="5713312" y="3642065"/>
            <a:ext cx="935280" cy="1578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8" tIns="45725" rIns="91448" bIns="45725" anchor="ctr"/>
          <a:lstStyle/>
          <a:p>
            <a:pPr algn="r">
              <a:defRPr/>
            </a:pPr>
            <a:r>
              <a:rPr lang="en-US" sz="1067" dirty="0">
                <a:solidFill>
                  <a:schemeClr val="tx1"/>
                </a:solidFill>
                <a:cs typeface="Courier New" pitchFamily="49" charset="0"/>
              </a:rPr>
              <a:t>ETH_MAC0</a:t>
            </a:r>
            <a:endParaRPr lang="en-GB" sz="1067" dirty="0">
              <a:solidFill>
                <a:schemeClr val="tx1"/>
              </a:solidFill>
              <a:cs typeface="Courier New" pitchFamily="49" charset="0"/>
            </a:endParaRPr>
          </a:p>
        </p:txBody>
      </p:sp>
      <p:sp>
        <p:nvSpPr>
          <p:cNvPr id="63" name="Rounded Rectangle 62"/>
          <p:cNvSpPr/>
          <p:nvPr/>
        </p:nvSpPr>
        <p:spPr bwMode="auto">
          <a:xfrm>
            <a:off x="3839576" y="3575928"/>
            <a:ext cx="1945193" cy="290074"/>
          </a:xfrm>
          <a:prstGeom prst="roundRect">
            <a:avLst>
              <a:gd name="adj" fmla="val 0"/>
            </a:avLst>
          </a:prstGeom>
          <a:solidFill>
            <a:srgbClr val="0091BD"/>
          </a:solidFill>
          <a:ln w="19050" algn="ctr">
            <a:noFill/>
            <a:round/>
            <a:headEnd/>
            <a:tailEnd/>
          </a:ln>
        </p:spPr>
        <p:txBody>
          <a:bodyPr wrap="none" lIns="121955" tIns="60977" rIns="121955" bIns="60977" anchor="ctr"/>
          <a:lstStyle/>
          <a:p>
            <a:pPr algn="ctr">
              <a:defRPr/>
            </a:pPr>
            <a:r>
              <a:rPr lang="de-DE" sz="1467" b="1" kern="0" dirty="0">
                <a:solidFill>
                  <a:sysClr val="window" lastClr="FFFFFF"/>
                </a:solidFill>
                <a:cs typeface="Arial" charset="0"/>
              </a:rPr>
              <a:t>Ethernet MAC</a:t>
            </a:r>
          </a:p>
        </p:txBody>
      </p:sp>
      <p:cxnSp>
        <p:nvCxnSpPr>
          <p:cNvPr id="64" name="Straight Arrow Connector 63"/>
          <p:cNvCxnSpPr>
            <a:stCxn id="26" idx="1"/>
            <a:endCxn id="62" idx="3"/>
          </p:cNvCxnSpPr>
          <p:nvPr/>
        </p:nvCxnSpPr>
        <p:spPr bwMode="auto">
          <a:xfrm flipH="1">
            <a:off x="6648592" y="3377924"/>
            <a:ext cx="614524" cy="343041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Rounded Rectangle 74"/>
          <p:cNvSpPr/>
          <p:nvPr/>
        </p:nvSpPr>
        <p:spPr bwMode="auto">
          <a:xfrm>
            <a:off x="5746657" y="2196335"/>
            <a:ext cx="936869" cy="316761"/>
          </a:xfrm>
          <a:prstGeom prst="round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8" tIns="45725" rIns="91448" bIns="45725" anchor="ctr"/>
          <a:lstStyle/>
          <a:p>
            <a:pPr algn="ctr">
              <a:defRPr/>
            </a:pPr>
            <a:r>
              <a:rPr lang="en-US" sz="1200" dirty="0">
                <a:solidFill>
                  <a:schemeClr val="tx1"/>
                </a:solidFill>
                <a:cs typeface="Courier New" pitchFamily="49" charset="0"/>
              </a:rPr>
              <a:t>Control</a:t>
            </a:r>
          </a:p>
          <a:p>
            <a:pPr algn="ctr">
              <a:defRPr/>
            </a:pPr>
            <a:r>
              <a:rPr lang="en-US" sz="1200" dirty="0">
                <a:solidFill>
                  <a:schemeClr val="tx1"/>
                </a:solidFill>
                <a:cs typeface="Courier New" pitchFamily="49" charset="0"/>
              </a:rPr>
              <a:t>Structs</a:t>
            </a:r>
            <a:endParaRPr lang="en-GB" sz="1200" dirty="0">
              <a:solidFill>
                <a:schemeClr val="tx1"/>
              </a:solidFill>
              <a:cs typeface="Courier New" pitchFamily="49" charset="0"/>
            </a:endParaRPr>
          </a:p>
        </p:txBody>
      </p:sp>
      <p:sp>
        <p:nvSpPr>
          <p:cNvPr id="78" name="Rounded Rectangle 77"/>
          <p:cNvSpPr/>
          <p:nvPr/>
        </p:nvSpPr>
        <p:spPr bwMode="auto">
          <a:xfrm>
            <a:off x="1642696" y="1517991"/>
            <a:ext cx="1800693" cy="433388"/>
          </a:xfrm>
          <a:prstGeom prst="round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8" tIns="45725" rIns="91448" bIns="45725" anchor="ctr"/>
          <a:lstStyle/>
          <a:p>
            <a:pPr algn="ctr">
              <a:defRPr/>
            </a:pPr>
            <a:r>
              <a:rPr lang="en-US" sz="1600" b="1" dirty="0">
                <a:solidFill>
                  <a:schemeClr val="tx1"/>
                </a:solidFill>
                <a:cs typeface="Courier New" pitchFamily="49" charset="0"/>
              </a:rPr>
              <a:t>Microcontroller</a:t>
            </a:r>
            <a:endParaRPr lang="en-GB" sz="1600" b="1" dirty="0">
              <a:solidFill>
                <a:schemeClr val="tx1"/>
              </a:solidFill>
              <a:cs typeface="Courier New" pitchFamily="49" charset="0"/>
            </a:endParaRPr>
          </a:p>
        </p:txBody>
      </p:sp>
      <p:grpSp>
        <p:nvGrpSpPr>
          <p:cNvPr id="125" name="Group 124"/>
          <p:cNvGrpSpPr/>
          <p:nvPr/>
        </p:nvGrpSpPr>
        <p:grpSpPr>
          <a:xfrm>
            <a:off x="743608" y="1951379"/>
            <a:ext cx="2521141" cy="4143373"/>
            <a:chOff x="557706" y="1223026"/>
            <a:chExt cx="1890856" cy="3348038"/>
          </a:xfrm>
        </p:grpSpPr>
        <p:sp>
          <p:nvSpPr>
            <p:cNvPr id="11" name="Rectangle 10"/>
            <p:cNvSpPr/>
            <p:nvPr/>
          </p:nvSpPr>
          <p:spPr bwMode="auto">
            <a:xfrm>
              <a:off x="1367193" y="1223026"/>
              <a:ext cx="1026586" cy="3348038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8" tIns="45725" rIns="91448" bIns="45725" anchor="ctr"/>
            <a:lstStyle/>
            <a:p>
              <a:pPr algn="ctr">
                <a:defRPr/>
              </a:pPr>
              <a:endParaRPr lang="en-GB" dirty="0"/>
            </a:p>
          </p:txBody>
        </p:sp>
        <p:sp>
          <p:nvSpPr>
            <p:cNvPr id="13" name="TextBox 12"/>
            <p:cNvSpPr txBox="1"/>
            <p:nvPr/>
          </p:nvSpPr>
          <p:spPr bwMode="auto">
            <a:xfrm>
              <a:off x="1367193" y="1807625"/>
              <a:ext cx="1080178" cy="20730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lIns="91448" tIns="45725" rIns="144012" bIns="45725">
              <a:spAutoFit/>
            </a:bodyPr>
            <a:lstStyle/>
            <a:p>
              <a:pPr algn="r">
                <a:defRPr/>
              </a:pPr>
              <a:r>
                <a:rPr lang="en-US" sz="1067" dirty="0"/>
                <a:t>USART</a:t>
              </a:r>
              <a:endParaRPr lang="en-GB" sz="1067" dirty="0"/>
            </a:p>
          </p:txBody>
        </p:sp>
        <p:sp>
          <p:nvSpPr>
            <p:cNvPr id="14" name="TextBox 13"/>
            <p:cNvSpPr txBox="1"/>
            <p:nvPr/>
          </p:nvSpPr>
          <p:spPr bwMode="auto">
            <a:xfrm>
              <a:off x="1367193" y="2831561"/>
              <a:ext cx="1080178" cy="20730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lIns="91448" tIns="45725" rIns="144012" bIns="45725">
              <a:spAutoFit/>
            </a:bodyPr>
            <a:lstStyle/>
            <a:p>
              <a:pPr algn="r">
                <a:defRPr/>
              </a:pPr>
              <a:r>
                <a:rPr lang="en-US" sz="1067" dirty="0"/>
                <a:t>SPI #</a:t>
              </a:r>
              <a:r>
                <a:rPr lang="en-US" sz="1067" dirty="0">
                  <a:ea typeface="Segoe UI" panose="020B0502040204020203" pitchFamily="34" charset="0"/>
                  <a:cs typeface="Segoe UI" panose="020B0502040204020203" pitchFamily="34" charset="0"/>
                </a:rPr>
                <a:t>1</a:t>
              </a:r>
              <a:endParaRPr lang="en-GB" sz="1067" dirty="0">
                <a:ea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 bwMode="auto">
            <a:xfrm>
              <a:off x="1367193" y="3161365"/>
              <a:ext cx="1080178" cy="20730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lIns="91448" tIns="45725" rIns="144012" bIns="45725">
              <a:spAutoFit/>
            </a:bodyPr>
            <a:lstStyle/>
            <a:p>
              <a:pPr algn="r">
                <a:defRPr/>
              </a:pPr>
              <a:r>
                <a:rPr lang="en-US" sz="1067" dirty="0"/>
                <a:t>SPI #2</a:t>
              </a:r>
              <a:endParaRPr lang="en-GB" sz="1067" dirty="0"/>
            </a:p>
          </p:txBody>
        </p:sp>
        <p:sp>
          <p:nvSpPr>
            <p:cNvPr id="16" name="TextBox 15"/>
            <p:cNvSpPr txBox="1"/>
            <p:nvPr/>
          </p:nvSpPr>
          <p:spPr bwMode="auto">
            <a:xfrm>
              <a:off x="1368383" y="4176969"/>
              <a:ext cx="1080179" cy="20730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lIns="91448" tIns="45725" rIns="144012" bIns="45725">
              <a:spAutoFit/>
            </a:bodyPr>
            <a:lstStyle/>
            <a:p>
              <a:pPr algn="r">
                <a:defRPr/>
              </a:pPr>
              <a:r>
                <a:rPr lang="en-US" sz="1067" dirty="0"/>
                <a:t>USB  Controller</a:t>
              </a:r>
              <a:endParaRPr lang="en-GB" sz="1067" dirty="0"/>
            </a:p>
          </p:txBody>
        </p:sp>
        <p:sp>
          <p:nvSpPr>
            <p:cNvPr id="17" name="TextBox 16"/>
            <p:cNvSpPr txBox="1"/>
            <p:nvPr/>
          </p:nvSpPr>
          <p:spPr bwMode="auto">
            <a:xfrm>
              <a:off x="1367193" y="1463534"/>
              <a:ext cx="1080178" cy="20730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lIns="91448" tIns="45725" rIns="144012" bIns="45725">
              <a:spAutoFit/>
            </a:bodyPr>
            <a:lstStyle/>
            <a:p>
              <a:pPr algn="r">
                <a:defRPr/>
              </a:pPr>
              <a:r>
                <a:rPr lang="en-US" sz="1067" dirty="0"/>
                <a:t>USB  Controller</a:t>
              </a:r>
              <a:endParaRPr lang="en-GB" sz="1067" dirty="0"/>
            </a:p>
          </p:txBody>
        </p:sp>
        <p:sp>
          <p:nvSpPr>
            <p:cNvPr id="18" name="TextBox 17"/>
            <p:cNvSpPr txBox="1"/>
            <p:nvPr/>
          </p:nvSpPr>
          <p:spPr bwMode="auto">
            <a:xfrm>
              <a:off x="1367193" y="2158859"/>
              <a:ext cx="1080178" cy="20730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lIns="91448" tIns="45725" rIns="144012" bIns="45725">
              <a:spAutoFit/>
            </a:bodyPr>
            <a:lstStyle/>
            <a:p>
              <a:pPr algn="r">
                <a:defRPr/>
              </a:pPr>
              <a:r>
                <a:rPr lang="en-US" sz="1067" dirty="0"/>
                <a:t>Ethernet  PHY</a:t>
              </a:r>
              <a:endParaRPr lang="en-GB" sz="1067" dirty="0"/>
            </a:p>
          </p:txBody>
        </p:sp>
        <p:sp>
          <p:nvSpPr>
            <p:cNvPr id="19" name="TextBox 18"/>
            <p:cNvSpPr txBox="1"/>
            <p:nvPr/>
          </p:nvSpPr>
          <p:spPr bwMode="auto">
            <a:xfrm>
              <a:off x="1367193" y="3488786"/>
              <a:ext cx="1080178" cy="20730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lIns="91448" tIns="45725" rIns="144012" bIns="45725">
              <a:spAutoFit/>
            </a:bodyPr>
            <a:lstStyle/>
            <a:p>
              <a:pPr algn="r">
                <a:defRPr/>
              </a:pPr>
              <a:r>
                <a:rPr lang="en-US" sz="1067" dirty="0"/>
                <a:t>SDIO</a:t>
              </a:r>
              <a:endParaRPr lang="en-GB" sz="1067" dirty="0"/>
            </a:p>
          </p:txBody>
        </p:sp>
        <p:sp>
          <p:nvSpPr>
            <p:cNvPr id="20" name="TextBox 19"/>
            <p:cNvSpPr txBox="1"/>
            <p:nvPr/>
          </p:nvSpPr>
          <p:spPr bwMode="auto">
            <a:xfrm>
              <a:off x="1367193" y="3832878"/>
              <a:ext cx="1080178" cy="20730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lIns="91448" tIns="45725" rIns="108011" bIns="45725">
              <a:spAutoFit/>
            </a:bodyPr>
            <a:lstStyle/>
            <a:p>
              <a:pPr algn="r">
                <a:defRPr/>
              </a:pPr>
              <a:r>
                <a:rPr lang="en-US" sz="1067" dirty="0"/>
                <a:t>Memory Controller</a:t>
              </a:r>
              <a:endParaRPr lang="en-GB" sz="1067" dirty="0"/>
            </a:p>
          </p:txBody>
        </p:sp>
        <p:sp>
          <p:nvSpPr>
            <p:cNvPr id="61" name="TextBox 60"/>
            <p:cNvSpPr txBox="1"/>
            <p:nvPr/>
          </p:nvSpPr>
          <p:spPr bwMode="auto">
            <a:xfrm>
              <a:off x="1367193" y="2510094"/>
              <a:ext cx="1080178" cy="20730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lIns="91448" tIns="45725" rIns="144012" bIns="45725">
              <a:spAutoFit/>
            </a:bodyPr>
            <a:lstStyle/>
            <a:p>
              <a:pPr algn="r">
                <a:defRPr/>
              </a:pPr>
              <a:r>
                <a:rPr lang="en-US" sz="1067" dirty="0"/>
                <a:t>Ethernet  MAC</a:t>
              </a:r>
              <a:endParaRPr lang="en-GB" sz="1067" dirty="0"/>
            </a:p>
          </p:txBody>
        </p:sp>
        <p:sp>
          <p:nvSpPr>
            <p:cNvPr id="66" name="TextBox 65"/>
            <p:cNvSpPr txBox="1"/>
            <p:nvPr/>
          </p:nvSpPr>
          <p:spPr bwMode="auto">
            <a:xfrm>
              <a:off x="719325" y="4186494"/>
              <a:ext cx="485902" cy="223836"/>
            </a:xfrm>
            <a:prstGeom prst="rect">
              <a:avLst/>
            </a:prstGeom>
            <a:noFill/>
            <a:ln>
              <a:noFill/>
            </a:ln>
          </p:spPr>
          <p:txBody>
            <a:bodyPr lIns="216021" tIns="45725" rIns="36004" bIns="45725">
              <a:spAutoFit/>
            </a:bodyPr>
            <a:lstStyle/>
            <a:p>
              <a:pPr algn="r">
                <a:defRPr/>
              </a:pPr>
              <a:r>
                <a:rPr lang="en-US" sz="1200" dirty="0"/>
                <a:t>USB</a:t>
              </a:r>
              <a:endParaRPr lang="en-GB" sz="1200" dirty="0"/>
            </a:p>
          </p:txBody>
        </p:sp>
        <p:sp>
          <p:nvSpPr>
            <p:cNvPr id="67" name="TextBox 66"/>
            <p:cNvSpPr txBox="1"/>
            <p:nvPr/>
          </p:nvSpPr>
          <p:spPr bwMode="auto">
            <a:xfrm>
              <a:off x="719325" y="3836450"/>
              <a:ext cx="485902" cy="223836"/>
            </a:xfrm>
            <a:prstGeom prst="rect">
              <a:avLst/>
            </a:prstGeom>
            <a:noFill/>
            <a:ln>
              <a:noFill/>
            </a:ln>
          </p:spPr>
          <p:txBody>
            <a:bodyPr lIns="216021" tIns="45725" rIns="36004" bIns="45725">
              <a:spAutoFit/>
            </a:bodyPr>
            <a:lstStyle/>
            <a:p>
              <a:pPr algn="r">
                <a:defRPr/>
              </a:pPr>
              <a:r>
                <a:rPr lang="en-US" sz="1200" dirty="0"/>
                <a:t>I/O</a:t>
              </a:r>
              <a:endParaRPr lang="en-GB" sz="1200" dirty="0"/>
            </a:p>
          </p:txBody>
        </p:sp>
        <p:sp>
          <p:nvSpPr>
            <p:cNvPr id="68" name="TextBox 67"/>
            <p:cNvSpPr txBox="1"/>
            <p:nvPr/>
          </p:nvSpPr>
          <p:spPr bwMode="auto">
            <a:xfrm>
              <a:off x="633713" y="3491168"/>
              <a:ext cx="571512" cy="22383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216021" tIns="45725" rIns="36004" bIns="45725">
              <a:spAutoFit/>
            </a:bodyPr>
            <a:lstStyle/>
            <a:p>
              <a:pPr algn="r">
                <a:defRPr/>
              </a:pPr>
              <a:r>
                <a:rPr lang="en-US" sz="1200" dirty="0"/>
                <a:t>SDIO0</a:t>
              </a:r>
              <a:endParaRPr lang="en-GB" sz="1200" dirty="0"/>
            </a:p>
          </p:txBody>
        </p:sp>
        <p:sp>
          <p:nvSpPr>
            <p:cNvPr id="69" name="TextBox 68"/>
            <p:cNvSpPr txBox="1"/>
            <p:nvPr/>
          </p:nvSpPr>
          <p:spPr bwMode="auto">
            <a:xfrm>
              <a:off x="719325" y="3167319"/>
              <a:ext cx="485902" cy="223836"/>
            </a:xfrm>
            <a:prstGeom prst="rect">
              <a:avLst/>
            </a:prstGeom>
            <a:noFill/>
            <a:ln>
              <a:noFill/>
            </a:ln>
          </p:spPr>
          <p:txBody>
            <a:bodyPr lIns="216021" tIns="45725" rIns="36004" bIns="45725">
              <a:spAutoFit/>
            </a:bodyPr>
            <a:lstStyle/>
            <a:p>
              <a:pPr algn="r">
                <a:defRPr/>
              </a:pPr>
              <a:r>
                <a:rPr lang="en-US" sz="1200" dirty="0"/>
                <a:t>SPI2</a:t>
              </a:r>
              <a:endParaRPr lang="en-GB" sz="1200" dirty="0"/>
            </a:p>
          </p:txBody>
        </p:sp>
        <p:sp>
          <p:nvSpPr>
            <p:cNvPr id="70" name="TextBox 69"/>
            <p:cNvSpPr txBox="1"/>
            <p:nvPr/>
          </p:nvSpPr>
          <p:spPr bwMode="auto">
            <a:xfrm>
              <a:off x="719325" y="2836325"/>
              <a:ext cx="485902" cy="223836"/>
            </a:xfrm>
            <a:prstGeom prst="rect">
              <a:avLst/>
            </a:prstGeom>
            <a:noFill/>
            <a:ln>
              <a:noFill/>
            </a:ln>
          </p:spPr>
          <p:txBody>
            <a:bodyPr lIns="216021" tIns="45725" rIns="36004" bIns="45725">
              <a:spAutoFit/>
            </a:bodyPr>
            <a:lstStyle/>
            <a:p>
              <a:pPr algn="r">
                <a:defRPr/>
              </a:pPr>
              <a:r>
                <a:rPr lang="en-US" sz="1200" dirty="0"/>
                <a:t>SPI</a:t>
              </a:r>
              <a:r>
                <a:rPr lang="en-US" sz="1200" dirty="0">
                  <a:ea typeface="Segoe UI" panose="020B0502040204020203" pitchFamily="34" charset="0"/>
                  <a:cs typeface="Segoe UI" panose="020B0502040204020203" pitchFamily="34" charset="0"/>
                </a:rPr>
                <a:t>1</a:t>
              </a:r>
              <a:endParaRPr lang="en-GB" sz="1200" dirty="0">
                <a:ea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71" name="TextBox 70"/>
            <p:cNvSpPr txBox="1"/>
            <p:nvPr/>
          </p:nvSpPr>
          <p:spPr bwMode="auto">
            <a:xfrm>
              <a:off x="557707" y="1811197"/>
              <a:ext cx="647519" cy="22383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216021" tIns="45725" rIns="36004" bIns="45725">
              <a:spAutoFit/>
            </a:bodyPr>
            <a:lstStyle/>
            <a:p>
              <a:pPr algn="r">
                <a:defRPr/>
              </a:pPr>
              <a:r>
                <a:rPr lang="en-US" sz="1200" dirty="0"/>
                <a:t>Rx</a:t>
              </a:r>
              <a:r>
                <a:rPr lang="en-US" sz="1200" dirty="0">
                  <a:ea typeface="Segoe UI" panose="020B0502040204020203" pitchFamily="34" charset="0"/>
                  <a:cs typeface="Segoe UI" panose="020B0502040204020203" pitchFamily="34" charset="0"/>
                </a:rPr>
                <a:t>1</a:t>
              </a:r>
              <a:r>
                <a:rPr lang="en-US" sz="1200" dirty="0"/>
                <a:t>/Tx</a:t>
              </a:r>
              <a:r>
                <a:rPr lang="en-US" sz="1200" dirty="0">
                  <a:ea typeface="Segoe UI" panose="020B0502040204020203" pitchFamily="34" charset="0"/>
                  <a:cs typeface="Segoe UI" panose="020B0502040204020203" pitchFamily="34" charset="0"/>
                </a:rPr>
                <a:t>1</a:t>
              </a:r>
            </a:p>
          </p:txBody>
        </p:sp>
        <p:sp>
          <p:nvSpPr>
            <p:cNvPr id="72" name="TextBox 71"/>
            <p:cNvSpPr txBox="1"/>
            <p:nvPr/>
          </p:nvSpPr>
          <p:spPr bwMode="auto">
            <a:xfrm>
              <a:off x="719325" y="1471869"/>
              <a:ext cx="485902" cy="223836"/>
            </a:xfrm>
            <a:prstGeom prst="rect">
              <a:avLst/>
            </a:prstGeom>
            <a:noFill/>
            <a:ln>
              <a:noFill/>
            </a:ln>
          </p:spPr>
          <p:txBody>
            <a:bodyPr lIns="216021" tIns="45725" rIns="36004" bIns="45725">
              <a:spAutoFit/>
            </a:bodyPr>
            <a:lstStyle/>
            <a:p>
              <a:pPr algn="r">
                <a:defRPr/>
              </a:pPr>
              <a:r>
                <a:rPr lang="en-US" sz="1200" dirty="0"/>
                <a:t>USB</a:t>
              </a:r>
              <a:endParaRPr lang="en-GB" sz="1200" dirty="0"/>
            </a:p>
          </p:txBody>
        </p:sp>
        <p:sp>
          <p:nvSpPr>
            <p:cNvPr id="73" name="TextBox 72"/>
            <p:cNvSpPr txBox="1"/>
            <p:nvPr/>
          </p:nvSpPr>
          <p:spPr bwMode="auto">
            <a:xfrm>
              <a:off x="557706" y="2157669"/>
              <a:ext cx="647869" cy="223836"/>
            </a:xfrm>
            <a:prstGeom prst="rect">
              <a:avLst/>
            </a:prstGeom>
            <a:noFill/>
            <a:ln>
              <a:noFill/>
            </a:ln>
          </p:spPr>
          <p:txBody>
            <a:bodyPr lIns="216021" tIns="45725" rIns="36004" bIns="45725">
              <a:spAutoFit/>
            </a:bodyPr>
            <a:lstStyle/>
            <a:p>
              <a:pPr algn="r">
                <a:defRPr/>
              </a:pPr>
              <a:r>
                <a:rPr lang="en-US" sz="1200" dirty="0"/>
                <a:t>Ethernet</a:t>
              </a:r>
              <a:endParaRPr lang="en-GB" sz="1200" dirty="0"/>
            </a:p>
          </p:txBody>
        </p:sp>
        <p:sp>
          <p:nvSpPr>
            <p:cNvPr id="74" name="Rectangle 73"/>
            <p:cNvSpPr/>
            <p:nvPr/>
          </p:nvSpPr>
          <p:spPr bwMode="auto">
            <a:xfrm>
              <a:off x="1260008" y="1471867"/>
              <a:ext cx="108375" cy="194072"/>
            </a:xfrm>
            <a:prstGeom prst="rect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8" tIns="45725" rIns="91448" bIns="45725" anchor="ctr"/>
            <a:lstStyle/>
            <a:p>
              <a:pPr algn="ctr">
                <a:defRPr/>
              </a:pPr>
              <a:endParaRPr lang="en-GB"/>
            </a:p>
          </p:txBody>
        </p:sp>
        <p:cxnSp>
          <p:nvCxnSpPr>
            <p:cNvPr id="76" name="Straight Arrow Connector 75"/>
            <p:cNvCxnSpPr>
              <a:stCxn id="61" idx="0"/>
              <a:endCxn id="18" idx="2"/>
            </p:cNvCxnSpPr>
            <p:nvPr/>
          </p:nvCxnSpPr>
          <p:spPr bwMode="auto">
            <a:xfrm flipV="1">
              <a:off x="1907282" y="2366168"/>
              <a:ext cx="0" cy="143926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 w="med" len="sm"/>
              <a:tailEnd type="triangle" w="med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/>
            <p:cNvCxnSpPr/>
            <p:nvPr/>
          </p:nvCxnSpPr>
          <p:spPr bwMode="auto">
            <a:xfrm>
              <a:off x="1367193" y="2464849"/>
              <a:ext cx="0" cy="270272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78"/>
            <p:cNvCxnSpPr/>
            <p:nvPr/>
          </p:nvCxnSpPr>
          <p:spPr bwMode="auto">
            <a:xfrm>
              <a:off x="1260008" y="1539733"/>
              <a:ext cx="108375" cy="0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Connector 79"/>
            <p:cNvCxnSpPr/>
            <p:nvPr/>
          </p:nvCxnSpPr>
          <p:spPr bwMode="auto">
            <a:xfrm>
              <a:off x="1260008" y="1600455"/>
              <a:ext cx="108375" cy="0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1" name="Rectangle 80"/>
            <p:cNvSpPr/>
            <p:nvPr/>
          </p:nvSpPr>
          <p:spPr bwMode="auto">
            <a:xfrm>
              <a:off x="1260008" y="1817149"/>
              <a:ext cx="108375" cy="194072"/>
            </a:xfrm>
            <a:prstGeom prst="rect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8" tIns="45725" rIns="91448" bIns="45725" anchor="ctr"/>
            <a:lstStyle/>
            <a:p>
              <a:pPr algn="ctr">
                <a:defRPr/>
              </a:pPr>
              <a:endParaRPr lang="en-GB"/>
            </a:p>
          </p:txBody>
        </p:sp>
        <p:cxnSp>
          <p:nvCxnSpPr>
            <p:cNvPr id="82" name="Straight Connector 81"/>
            <p:cNvCxnSpPr/>
            <p:nvPr/>
          </p:nvCxnSpPr>
          <p:spPr bwMode="auto">
            <a:xfrm>
              <a:off x="1260008" y="1885014"/>
              <a:ext cx="108375" cy="0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/>
            <p:cNvCxnSpPr/>
            <p:nvPr/>
          </p:nvCxnSpPr>
          <p:spPr bwMode="auto">
            <a:xfrm>
              <a:off x="1260008" y="1945736"/>
              <a:ext cx="108375" cy="0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4" name="Rectangle 83"/>
            <p:cNvSpPr/>
            <p:nvPr/>
          </p:nvSpPr>
          <p:spPr bwMode="auto">
            <a:xfrm>
              <a:off x="1260008" y="2162431"/>
              <a:ext cx="108375" cy="194072"/>
            </a:xfrm>
            <a:prstGeom prst="rect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8" tIns="45725" rIns="91448" bIns="45725" anchor="ctr"/>
            <a:lstStyle/>
            <a:p>
              <a:pPr algn="ctr">
                <a:defRPr/>
              </a:pPr>
              <a:endParaRPr lang="en-GB"/>
            </a:p>
          </p:txBody>
        </p:sp>
        <p:cxnSp>
          <p:nvCxnSpPr>
            <p:cNvPr id="85" name="Straight Connector 84"/>
            <p:cNvCxnSpPr/>
            <p:nvPr/>
          </p:nvCxnSpPr>
          <p:spPr bwMode="auto">
            <a:xfrm>
              <a:off x="1260008" y="2231486"/>
              <a:ext cx="108375" cy="0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Connector 85"/>
            <p:cNvCxnSpPr/>
            <p:nvPr/>
          </p:nvCxnSpPr>
          <p:spPr bwMode="auto">
            <a:xfrm>
              <a:off x="1260008" y="2292208"/>
              <a:ext cx="108375" cy="0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7" name="Rectangle 86"/>
            <p:cNvSpPr/>
            <p:nvPr/>
          </p:nvSpPr>
          <p:spPr bwMode="auto">
            <a:xfrm>
              <a:off x="1260008" y="3167317"/>
              <a:ext cx="108375" cy="194072"/>
            </a:xfrm>
            <a:prstGeom prst="rect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8" tIns="45725" rIns="91448" bIns="45725" anchor="ctr"/>
            <a:lstStyle/>
            <a:p>
              <a:pPr algn="ctr">
                <a:defRPr/>
              </a:pPr>
              <a:endParaRPr lang="en-GB"/>
            </a:p>
          </p:txBody>
        </p:sp>
        <p:cxnSp>
          <p:nvCxnSpPr>
            <p:cNvPr id="88" name="Straight Connector 87"/>
            <p:cNvCxnSpPr/>
            <p:nvPr/>
          </p:nvCxnSpPr>
          <p:spPr bwMode="auto">
            <a:xfrm>
              <a:off x="1260008" y="3235183"/>
              <a:ext cx="108375" cy="0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Straight Connector 88"/>
            <p:cNvCxnSpPr/>
            <p:nvPr/>
          </p:nvCxnSpPr>
          <p:spPr bwMode="auto">
            <a:xfrm>
              <a:off x="1260008" y="3295905"/>
              <a:ext cx="108375" cy="0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0" name="Rectangle 89"/>
            <p:cNvSpPr/>
            <p:nvPr/>
          </p:nvSpPr>
          <p:spPr bwMode="auto">
            <a:xfrm>
              <a:off x="1260008" y="2843467"/>
              <a:ext cx="108375" cy="194072"/>
            </a:xfrm>
            <a:prstGeom prst="rect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8" tIns="45725" rIns="91448" bIns="45725" anchor="ctr"/>
            <a:lstStyle/>
            <a:p>
              <a:pPr algn="ctr">
                <a:defRPr/>
              </a:pPr>
              <a:endParaRPr lang="en-GB"/>
            </a:p>
          </p:txBody>
        </p:sp>
        <p:cxnSp>
          <p:nvCxnSpPr>
            <p:cNvPr id="91" name="Straight Connector 90"/>
            <p:cNvCxnSpPr/>
            <p:nvPr/>
          </p:nvCxnSpPr>
          <p:spPr bwMode="auto">
            <a:xfrm>
              <a:off x="1260008" y="2911333"/>
              <a:ext cx="108375" cy="0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Straight Connector 91"/>
            <p:cNvCxnSpPr/>
            <p:nvPr/>
          </p:nvCxnSpPr>
          <p:spPr bwMode="auto">
            <a:xfrm>
              <a:off x="1260008" y="2972055"/>
              <a:ext cx="108375" cy="0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3" name="Rectangle 92"/>
            <p:cNvSpPr/>
            <p:nvPr/>
          </p:nvSpPr>
          <p:spPr bwMode="auto">
            <a:xfrm>
              <a:off x="1260008" y="3491167"/>
              <a:ext cx="108375" cy="194072"/>
            </a:xfrm>
            <a:prstGeom prst="rect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8" tIns="45725" rIns="91448" bIns="45725" anchor="ctr"/>
            <a:lstStyle/>
            <a:p>
              <a:pPr algn="ctr">
                <a:defRPr/>
              </a:pPr>
              <a:endParaRPr lang="en-GB"/>
            </a:p>
          </p:txBody>
        </p:sp>
        <p:cxnSp>
          <p:nvCxnSpPr>
            <p:cNvPr id="94" name="Straight Connector 93"/>
            <p:cNvCxnSpPr/>
            <p:nvPr/>
          </p:nvCxnSpPr>
          <p:spPr bwMode="auto">
            <a:xfrm>
              <a:off x="1260008" y="3560224"/>
              <a:ext cx="108375" cy="0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Straight Connector 94"/>
            <p:cNvCxnSpPr/>
            <p:nvPr/>
          </p:nvCxnSpPr>
          <p:spPr bwMode="auto">
            <a:xfrm>
              <a:off x="1260008" y="3619755"/>
              <a:ext cx="108375" cy="0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6" name="Rectangle 95"/>
            <p:cNvSpPr/>
            <p:nvPr/>
          </p:nvSpPr>
          <p:spPr bwMode="auto">
            <a:xfrm>
              <a:off x="1260008" y="3837640"/>
              <a:ext cx="108375" cy="194072"/>
            </a:xfrm>
            <a:prstGeom prst="rect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8" tIns="45725" rIns="91448" bIns="45725" anchor="ctr"/>
            <a:lstStyle/>
            <a:p>
              <a:pPr algn="ctr">
                <a:defRPr/>
              </a:pPr>
              <a:endParaRPr lang="en-GB"/>
            </a:p>
          </p:txBody>
        </p:sp>
        <p:cxnSp>
          <p:nvCxnSpPr>
            <p:cNvPr id="97" name="Straight Connector 96"/>
            <p:cNvCxnSpPr/>
            <p:nvPr/>
          </p:nvCxnSpPr>
          <p:spPr bwMode="auto">
            <a:xfrm>
              <a:off x="1260008" y="3905505"/>
              <a:ext cx="108375" cy="0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Straight Connector 97"/>
            <p:cNvCxnSpPr/>
            <p:nvPr/>
          </p:nvCxnSpPr>
          <p:spPr bwMode="auto">
            <a:xfrm>
              <a:off x="1260008" y="3966227"/>
              <a:ext cx="108375" cy="0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9" name="Rectangle 98"/>
            <p:cNvSpPr/>
            <p:nvPr/>
          </p:nvSpPr>
          <p:spPr bwMode="auto">
            <a:xfrm>
              <a:off x="1260008" y="4193637"/>
              <a:ext cx="108375" cy="194072"/>
            </a:xfrm>
            <a:prstGeom prst="rect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8" tIns="45725" rIns="91448" bIns="45725" anchor="ctr"/>
            <a:lstStyle/>
            <a:p>
              <a:pPr algn="ctr">
                <a:defRPr/>
              </a:pPr>
              <a:endParaRPr lang="en-GB"/>
            </a:p>
          </p:txBody>
        </p:sp>
        <p:cxnSp>
          <p:nvCxnSpPr>
            <p:cNvPr id="100" name="Straight Connector 99"/>
            <p:cNvCxnSpPr/>
            <p:nvPr/>
          </p:nvCxnSpPr>
          <p:spPr bwMode="auto">
            <a:xfrm>
              <a:off x="1260008" y="4261502"/>
              <a:ext cx="108375" cy="0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Straight Connector 100"/>
            <p:cNvCxnSpPr/>
            <p:nvPr/>
          </p:nvCxnSpPr>
          <p:spPr bwMode="auto">
            <a:xfrm>
              <a:off x="1260008" y="4322224"/>
              <a:ext cx="108375" cy="0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Straight Connector 101"/>
            <p:cNvCxnSpPr/>
            <p:nvPr/>
          </p:nvCxnSpPr>
          <p:spPr bwMode="auto">
            <a:xfrm>
              <a:off x="1368383" y="2356502"/>
              <a:ext cx="0" cy="486966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53" name="Straight Arrow Connector 52"/>
          <p:cNvCxnSpPr>
            <a:stCxn id="33" idx="1"/>
            <a:endCxn id="15" idx="3"/>
          </p:cNvCxnSpPr>
          <p:nvPr/>
        </p:nvCxnSpPr>
        <p:spPr bwMode="auto">
          <a:xfrm flipH="1">
            <a:off x="3263161" y="4207131"/>
            <a:ext cx="576415" cy="271322"/>
          </a:xfrm>
          <a:prstGeom prst="straightConnector1">
            <a:avLst/>
          </a:prstGeom>
          <a:ln w="127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Arrow Connector 53"/>
          <p:cNvCxnSpPr>
            <a:stCxn id="42" idx="1"/>
            <a:endCxn id="16" idx="3"/>
          </p:cNvCxnSpPr>
          <p:nvPr/>
        </p:nvCxnSpPr>
        <p:spPr bwMode="auto">
          <a:xfrm flipH="1">
            <a:off x="3264749" y="5345380"/>
            <a:ext cx="574827" cy="389937"/>
          </a:xfrm>
          <a:prstGeom prst="straightConnector1">
            <a:avLst/>
          </a:prstGeom>
          <a:ln w="127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Arrow Connector 54"/>
          <p:cNvCxnSpPr>
            <a:stCxn id="39" idx="1"/>
            <a:endCxn id="17" idx="3"/>
          </p:cNvCxnSpPr>
          <p:nvPr/>
        </p:nvCxnSpPr>
        <p:spPr bwMode="auto">
          <a:xfrm flipH="1" flipV="1">
            <a:off x="3263161" y="2377298"/>
            <a:ext cx="576415" cy="324349"/>
          </a:xfrm>
          <a:prstGeom prst="straightConnector1">
            <a:avLst/>
          </a:prstGeom>
          <a:ln w="127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Arrow Connector 55"/>
          <p:cNvCxnSpPr>
            <a:stCxn id="33" idx="1"/>
            <a:endCxn id="14" idx="3"/>
          </p:cNvCxnSpPr>
          <p:nvPr/>
        </p:nvCxnSpPr>
        <p:spPr bwMode="auto">
          <a:xfrm flipH="1" flipV="1">
            <a:off x="3263161" y="4070304"/>
            <a:ext cx="576415" cy="136827"/>
          </a:xfrm>
          <a:prstGeom prst="straightConnector1">
            <a:avLst/>
          </a:prstGeom>
          <a:ln w="127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Arrow Connector 56"/>
          <p:cNvCxnSpPr>
            <a:stCxn id="30" idx="1"/>
            <a:endCxn id="13" idx="3"/>
          </p:cNvCxnSpPr>
          <p:nvPr/>
        </p:nvCxnSpPr>
        <p:spPr bwMode="auto">
          <a:xfrm flipH="1" flipV="1">
            <a:off x="3263161" y="2803129"/>
            <a:ext cx="576415" cy="233841"/>
          </a:xfrm>
          <a:prstGeom prst="straightConnector1">
            <a:avLst/>
          </a:prstGeom>
          <a:ln w="127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Arrow Connector 57"/>
          <p:cNvCxnSpPr>
            <a:stCxn id="37" idx="1"/>
            <a:endCxn id="20" idx="3"/>
          </p:cNvCxnSpPr>
          <p:nvPr/>
        </p:nvCxnSpPr>
        <p:spPr bwMode="auto">
          <a:xfrm flipH="1">
            <a:off x="3263161" y="5010636"/>
            <a:ext cx="576415" cy="298850"/>
          </a:xfrm>
          <a:prstGeom prst="straightConnector1">
            <a:avLst/>
          </a:prstGeom>
          <a:ln w="127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Arrow Connector 58"/>
          <p:cNvCxnSpPr>
            <a:stCxn id="36" idx="1"/>
            <a:endCxn id="19" idx="3"/>
          </p:cNvCxnSpPr>
          <p:nvPr/>
        </p:nvCxnSpPr>
        <p:spPr bwMode="auto">
          <a:xfrm flipH="1">
            <a:off x="3263161" y="4675309"/>
            <a:ext cx="576415" cy="208345"/>
          </a:xfrm>
          <a:prstGeom prst="straightConnector1">
            <a:avLst/>
          </a:prstGeom>
          <a:ln w="127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Arrow Connector 59"/>
          <p:cNvCxnSpPr>
            <a:stCxn id="43" idx="1"/>
            <a:endCxn id="18" idx="3"/>
          </p:cNvCxnSpPr>
          <p:nvPr/>
        </p:nvCxnSpPr>
        <p:spPr bwMode="auto">
          <a:xfrm flipH="1" flipV="1">
            <a:off x="3263161" y="3237800"/>
            <a:ext cx="576415" cy="140878"/>
          </a:xfrm>
          <a:prstGeom prst="straightConnector1">
            <a:avLst/>
          </a:prstGeom>
          <a:ln w="127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Arrow Connector 64"/>
          <p:cNvCxnSpPr>
            <a:stCxn id="63" idx="1"/>
            <a:endCxn id="61" idx="3"/>
          </p:cNvCxnSpPr>
          <p:nvPr/>
        </p:nvCxnSpPr>
        <p:spPr bwMode="auto">
          <a:xfrm flipH="1" flipV="1">
            <a:off x="3263161" y="3672471"/>
            <a:ext cx="576415" cy="48494"/>
          </a:xfrm>
          <a:prstGeom prst="straightConnector1">
            <a:avLst/>
          </a:prstGeom>
          <a:ln w="127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3340106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217A501E-6F85-4001-BC55-4DB30DBE06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CMSIS-Zone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7AA7E2E-2799-4B65-9D70-EDA71D03B8E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dirty="0"/>
              <a:t>Simplify the configuration of modern embedded systems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A407F5A-86AC-460C-B0ED-817E9EE992E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Today, many microcontrollers offer multiple cores and additional MPUs</a:t>
            </a:r>
          </a:p>
          <a:p>
            <a:endParaRPr lang="en-GB" dirty="0"/>
          </a:p>
          <a:p>
            <a:r>
              <a:rPr lang="en-GB" dirty="0"/>
              <a:t>Modern Armv8-M based microcontrollers allow great flexibility in handling secure and non-secure programming. Thus, System partitioning can become a complex task</a:t>
            </a:r>
          </a:p>
          <a:p>
            <a:endParaRPr lang="en-GB" dirty="0"/>
          </a:p>
          <a:p>
            <a:r>
              <a:rPr lang="en-GB" dirty="0"/>
              <a:t>CMSIS-Zone defines methods to describe system resources and to partition these resources into multiple projects and execution areas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25698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83429416-9512-4D74-BB8B-B757FF1538EC}"/>
              </a:ext>
            </a:extLst>
          </p:cNvPr>
          <p:cNvSpPr/>
          <p:nvPr/>
        </p:nvSpPr>
        <p:spPr>
          <a:xfrm>
            <a:off x="1672295" y="1106905"/>
            <a:ext cx="8761489" cy="344098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772A4F4-A0EE-4AF6-9B97-64CD9EFD4A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Software components</a:t>
            </a:r>
            <a:endParaRPr lang="en-US" dirty="0"/>
          </a:p>
        </p:txBody>
      </p:sp>
      <p:sp>
        <p:nvSpPr>
          <p:cNvPr id="36" name="Content Placeholder 35">
            <a:extLst>
              <a:ext uri="{FF2B5EF4-FFF2-40B4-BE49-F238E27FC236}">
                <a16:creationId xmlns:a16="http://schemas.microsoft.com/office/drawing/2014/main" id="{C1FEA2B4-2D65-4DC0-A84C-7CA3D7B4946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2125" y="4656734"/>
            <a:ext cx="11180762" cy="1801819"/>
          </a:xfrm>
        </p:spPr>
        <p:txBody>
          <a:bodyPr/>
          <a:lstStyle/>
          <a:p>
            <a:r>
              <a:rPr lang="en-GB" dirty="0"/>
              <a:t>A software component encapsulates a set of related functions.</a:t>
            </a:r>
          </a:p>
          <a:p>
            <a:r>
              <a:rPr lang="en-GB" dirty="0"/>
              <a:t>Components should be substitutable by other components at design time.</a:t>
            </a:r>
          </a:p>
          <a:p>
            <a:r>
              <a:rPr lang="en-GB" dirty="0"/>
              <a:t>Components can have dependencies on other components.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D3022A3B-8B4C-4B9B-95D2-86AE594E107B}"/>
              </a:ext>
            </a:extLst>
          </p:cNvPr>
          <p:cNvSpPr/>
          <p:nvPr/>
        </p:nvSpPr>
        <p:spPr>
          <a:xfrm>
            <a:off x="1672295" y="1671974"/>
            <a:ext cx="8761489" cy="2264760"/>
          </a:xfrm>
          <a:prstGeom prst="rect">
            <a:avLst/>
          </a:prstGeom>
          <a:solidFill>
            <a:srgbClr val="7D868C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t" anchorCtr="0"/>
          <a:lstStyle/>
          <a:p>
            <a:r>
              <a:rPr lang="en-US" sz="2000" dirty="0">
                <a:solidFill>
                  <a:schemeClr val="bg1"/>
                </a:solidFill>
              </a:rPr>
              <a:t>Software component</a:t>
            </a:r>
          </a:p>
        </p:txBody>
      </p:sp>
      <p:sp>
        <p:nvSpPr>
          <p:cNvPr id="7" name="Snip Single Corner Rectangle 8">
            <a:extLst>
              <a:ext uri="{FF2B5EF4-FFF2-40B4-BE49-F238E27FC236}">
                <a16:creationId xmlns:a16="http://schemas.microsoft.com/office/drawing/2014/main" id="{F3ED5520-C3E2-4668-8F67-A11D69F828A3}"/>
              </a:ext>
            </a:extLst>
          </p:cNvPr>
          <p:cNvSpPr/>
          <p:nvPr/>
        </p:nvSpPr>
        <p:spPr bwMode="auto">
          <a:xfrm>
            <a:off x="5356750" y="1995974"/>
            <a:ext cx="1476000" cy="720000"/>
          </a:xfrm>
          <a:prstGeom prst="snip1Rect">
            <a:avLst/>
          </a:prstGeom>
          <a:solidFill>
            <a:srgbClr val="E5ECEB"/>
          </a:solidFill>
          <a:ln w="38100" cap="flat" cmpd="sng" algn="ctr">
            <a:solidFill>
              <a:srgbClr val="333E48"/>
            </a:solidFill>
            <a:prstDash val="solid"/>
            <a:round/>
            <a:headEnd type="none" w="med" len="med"/>
            <a:tailEnd type="triangle" w="lg" len="med"/>
          </a:ln>
          <a:effectLst/>
        </p:spPr>
        <p:txBody>
          <a:bodyPr wrap="square" lIns="36000" rIns="36000" anchor="t" anchorCtr="0">
            <a:noAutofit/>
          </a:bodyPr>
          <a:lstStyle/>
          <a:p>
            <a:pPr algn="ctr">
              <a:defRPr/>
            </a:pPr>
            <a:r>
              <a:rPr lang="en-US" sz="1600" dirty="0"/>
              <a:t>API headers</a:t>
            </a:r>
            <a:endParaRPr lang="en-US" sz="1600" dirty="0">
              <a:cs typeface="Courier New" pitchFamily="49" charset="0"/>
            </a:endParaRPr>
          </a:p>
        </p:txBody>
      </p:sp>
      <p:sp>
        <p:nvSpPr>
          <p:cNvPr id="14" name="Snip Single Corner Rectangle 8">
            <a:extLst>
              <a:ext uri="{FF2B5EF4-FFF2-40B4-BE49-F238E27FC236}">
                <a16:creationId xmlns:a16="http://schemas.microsoft.com/office/drawing/2014/main" id="{3822A2E0-167C-4F20-BA49-213AFC07747B}"/>
              </a:ext>
            </a:extLst>
          </p:cNvPr>
          <p:cNvSpPr/>
          <p:nvPr/>
        </p:nvSpPr>
        <p:spPr bwMode="auto">
          <a:xfrm>
            <a:off x="1984442" y="2961986"/>
            <a:ext cx="1476000" cy="720000"/>
          </a:xfrm>
          <a:prstGeom prst="snip1Rect">
            <a:avLst/>
          </a:prstGeom>
          <a:solidFill>
            <a:schemeClr val="bg1"/>
          </a:solidFill>
          <a:ln w="38100" cap="flat" cmpd="sng" algn="ctr">
            <a:solidFill>
              <a:srgbClr val="333E48"/>
            </a:solidFill>
            <a:prstDash val="solid"/>
            <a:round/>
            <a:headEnd type="none" w="med" len="med"/>
            <a:tailEnd type="triangle" w="lg" len="med"/>
          </a:ln>
          <a:effectLst/>
        </p:spPr>
        <p:txBody>
          <a:bodyPr wrap="square" lIns="36000" rIns="36000" anchor="t" anchorCtr="0">
            <a:noAutofit/>
          </a:bodyPr>
          <a:lstStyle/>
          <a:p>
            <a:pPr algn="ctr">
              <a:defRPr/>
            </a:pPr>
            <a:r>
              <a:rPr lang="en-US" sz="1600" dirty="0"/>
              <a:t>User code templates</a:t>
            </a:r>
            <a:endParaRPr lang="en-US" sz="1600" dirty="0">
              <a:cs typeface="Courier New" pitchFamily="49" charset="0"/>
            </a:endParaRPr>
          </a:p>
        </p:txBody>
      </p:sp>
      <p:sp>
        <p:nvSpPr>
          <p:cNvPr id="17" name="Snip Single Corner Rectangle 8">
            <a:extLst>
              <a:ext uri="{FF2B5EF4-FFF2-40B4-BE49-F238E27FC236}">
                <a16:creationId xmlns:a16="http://schemas.microsoft.com/office/drawing/2014/main" id="{53538A88-0E7C-41D4-BD0C-4E11EA3D242F}"/>
              </a:ext>
            </a:extLst>
          </p:cNvPr>
          <p:cNvSpPr/>
          <p:nvPr/>
        </p:nvSpPr>
        <p:spPr bwMode="auto">
          <a:xfrm>
            <a:off x="3670596" y="2961986"/>
            <a:ext cx="1476000" cy="720000"/>
          </a:xfrm>
          <a:prstGeom prst="snip1Rect">
            <a:avLst/>
          </a:prstGeom>
          <a:solidFill>
            <a:srgbClr val="E5ECEB"/>
          </a:solidFill>
          <a:ln w="38100" cap="flat" cmpd="sng" algn="ctr">
            <a:solidFill>
              <a:srgbClr val="333E48"/>
            </a:solidFill>
            <a:prstDash val="solid"/>
            <a:round/>
            <a:headEnd type="none" w="med" len="med"/>
            <a:tailEnd type="triangle" w="lg" len="med"/>
          </a:ln>
          <a:effectLst/>
        </p:spPr>
        <p:txBody>
          <a:bodyPr wrap="square" lIns="36000" rIns="36000" anchor="t" anchorCtr="0">
            <a:noAutofit/>
          </a:bodyPr>
          <a:lstStyle/>
          <a:p>
            <a:pPr algn="ctr">
              <a:defRPr/>
            </a:pPr>
            <a:r>
              <a:rPr lang="en-US" sz="1600" dirty="0"/>
              <a:t>Configuration files</a:t>
            </a:r>
            <a:endParaRPr lang="en-US" sz="1600" dirty="0">
              <a:cs typeface="Courier New" pitchFamily="49" charset="0"/>
            </a:endParaRPr>
          </a:p>
        </p:txBody>
      </p:sp>
      <p:sp>
        <p:nvSpPr>
          <p:cNvPr id="18" name="Snip Single Corner Rectangle 8">
            <a:extLst>
              <a:ext uri="{FF2B5EF4-FFF2-40B4-BE49-F238E27FC236}">
                <a16:creationId xmlns:a16="http://schemas.microsoft.com/office/drawing/2014/main" id="{5A142EC1-B061-49BA-A672-F69A981F596E}"/>
              </a:ext>
            </a:extLst>
          </p:cNvPr>
          <p:cNvSpPr/>
          <p:nvPr/>
        </p:nvSpPr>
        <p:spPr bwMode="auto">
          <a:xfrm>
            <a:off x="5356750" y="2961986"/>
            <a:ext cx="1476000" cy="720000"/>
          </a:xfrm>
          <a:prstGeom prst="snip1Rect">
            <a:avLst/>
          </a:prstGeom>
          <a:solidFill>
            <a:srgbClr val="E5ECEB"/>
          </a:solidFill>
          <a:ln w="38100" cap="flat" cmpd="sng" algn="ctr">
            <a:solidFill>
              <a:srgbClr val="333E48"/>
            </a:solidFill>
            <a:prstDash val="solid"/>
            <a:round/>
            <a:headEnd type="none" w="med" len="med"/>
            <a:tailEnd type="triangle" w="lg" len="med"/>
          </a:ln>
          <a:effectLst/>
        </p:spPr>
        <p:txBody>
          <a:bodyPr wrap="square" lIns="36000" rIns="36000" anchor="t" anchorCtr="0">
            <a:noAutofit/>
          </a:bodyPr>
          <a:lstStyle/>
          <a:p>
            <a:pPr algn="ctr">
              <a:defRPr/>
            </a:pPr>
            <a:r>
              <a:rPr lang="en-US" sz="1600" dirty="0"/>
              <a:t>Source code/</a:t>
            </a:r>
          </a:p>
          <a:p>
            <a:pPr algn="ctr">
              <a:defRPr/>
            </a:pPr>
            <a:r>
              <a:rPr lang="en-US" sz="1600" dirty="0">
                <a:cs typeface="Courier New" pitchFamily="49" charset="0"/>
              </a:rPr>
              <a:t>libraries</a:t>
            </a:r>
          </a:p>
        </p:txBody>
      </p:sp>
      <p:sp>
        <p:nvSpPr>
          <p:cNvPr id="20" name="Snip Single Corner Rectangle 8">
            <a:extLst>
              <a:ext uri="{FF2B5EF4-FFF2-40B4-BE49-F238E27FC236}">
                <a16:creationId xmlns:a16="http://schemas.microsoft.com/office/drawing/2014/main" id="{DCFD4EB3-5388-4322-8709-1DBD76AFA92A}"/>
              </a:ext>
            </a:extLst>
          </p:cNvPr>
          <p:cNvSpPr/>
          <p:nvPr/>
        </p:nvSpPr>
        <p:spPr bwMode="auto">
          <a:xfrm>
            <a:off x="7042904" y="2961986"/>
            <a:ext cx="1476000" cy="720000"/>
          </a:xfrm>
          <a:prstGeom prst="snip1Rect">
            <a:avLst/>
          </a:prstGeom>
          <a:solidFill>
            <a:schemeClr val="bg1"/>
          </a:solidFill>
          <a:ln w="38100" cap="flat" cmpd="sng" algn="ctr">
            <a:solidFill>
              <a:srgbClr val="333E48"/>
            </a:solidFill>
            <a:prstDash val="solid"/>
            <a:round/>
            <a:headEnd type="none" w="med" len="med"/>
            <a:tailEnd type="triangle" w="lg" len="med"/>
          </a:ln>
          <a:effectLst/>
        </p:spPr>
        <p:txBody>
          <a:bodyPr wrap="square" lIns="36000" rIns="36000" anchor="t" anchorCtr="0">
            <a:noAutofit/>
          </a:bodyPr>
          <a:lstStyle/>
          <a:p>
            <a:pPr algn="ctr">
              <a:defRPr/>
            </a:pPr>
            <a:r>
              <a:rPr lang="en-US" sz="1600" dirty="0"/>
              <a:t>Documentation</a:t>
            </a:r>
            <a:endParaRPr lang="en-US" sz="1600" dirty="0">
              <a:cs typeface="Courier New" pitchFamily="49" charset="0"/>
            </a:endParaRPr>
          </a:p>
        </p:txBody>
      </p:sp>
      <p:sp>
        <p:nvSpPr>
          <p:cNvPr id="21" name="Snip Single Corner Rectangle 8">
            <a:extLst>
              <a:ext uri="{FF2B5EF4-FFF2-40B4-BE49-F238E27FC236}">
                <a16:creationId xmlns:a16="http://schemas.microsoft.com/office/drawing/2014/main" id="{F5DDC57A-FFB2-4A92-816D-C05176D451E2}"/>
              </a:ext>
            </a:extLst>
          </p:cNvPr>
          <p:cNvSpPr/>
          <p:nvPr/>
        </p:nvSpPr>
        <p:spPr bwMode="auto">
          <a:xfrm>
            <a:off x="8683511" y="2961986"/>
            <a:ext cx="1476000" cy="720000"/>
          </a:xfrm>
          <a:prstGeom prst="snip1Rect">
            <a:avLst/>
          </a:prstGeom>
          <a:solidFill>
            <a:schemeClr val="bg1"/>
          </a:solidFill>
          <a:ln w="38100" cap="flat" cmpd="sng" algn="ctr">
            <a:solidFill>
              <a:srgbClr val="333E48"/>
            </a:solidFill>
            <a:prstDash val="solid"/>
            <a:round/>
            <a:headEnd type="none" w="med" len="med"/>
            <a:tailEnd type="triangle" w="lg" len="med"/>
          </a:ln>
          <a:effectLst/>
        </p:spPr>
        <p:txBody>
          <a:bodyPr wrap="square" lIns="36000" rIns="36000" anchor="t" anchorCtr="0">
            <a:noAutofit/>
          </a:bodyPr>
          <a:lstStyle/>
          <a:p>
            <a:pPr algn="ctr">
              <a:defRPr/>
            </a:pPr>
            <a:r>
              <a:rPr lang="en-US" sz="1600" dirty="0"/>
              <a:t>Debug view</a:t>
            </a:r>
          </a:p>
          <a:p>
            <a:pPr algn="ctr">
              <a:defRPr/>
            </a:pPr>
            <a:r>
              <a:rPr lang="en-US" sz="1600" dirty="0">
                <a:cs typeface="Courier New" pitchFamily="49" charset="0"/>
              </a:rPr>
              <a:t>description</a:t>
            </a:r>
          </a:p>
        </p:txBody>
      </p: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99FE6B62-C258-42CB-BF19-869B9120DCFE}"/>
              </a:ext>
            </a:extLst>
          </p:cNvPr>
          <p:cNvCxnSpPr>
            <a:cxnSpLocks/>
          </p:cNvCxnSpPr>
          <p:nvPr/>
        </p:nvCxnSpPr>
        <p:spPr>
          <a:xfrm flipH="1" flipV="1">
            <a:off x="6096000" y="1106905"/>
            <a:ext cx="796" cy="889070"/>
          </a:xfrm>
          <a:prstGeom prst="straightConnector1">
            <a:avLst/>
          </a:prstGeom>
          <a:ln w="47625">
            <a:solidFill>
              <a:schemeClr val="accent6">
                <a:lumMod val="75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>
            <a:extLst>
              <a:ext uri="{FF2B5EF4-FFF2-40B4-BE49-F238E27FC236}">
                <a16:creationId xmlns:a16="http://schemas.microsoft.com/office/drawing/2014/main" id="{5CC9BA5B-C2B8-4C32-B34C-DE3D59A6C1A1}"/>
              </a:ext>
            </a:extLst>
          </p:cNvPr>
          <p:cNvSpPr txBox="1"/>
          <p:nvPr/>
        </p:nvSpPr>
        <p:spPr>
          <a:xfrm>
            <a:off x="6221143" y="4005986"/>
            <a:ext cx="4212641" cy="4985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indent="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</a:pPr>
            <a:r>
              <a:rPr lang="en-US" kern="1200" dirty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Interfaces to </a:t>
            </a:r>
            <a:r>
              <a:rPr lang="en-US" dirty="0">
                <a:solidFill>
                  <a:schemeClr val="tx2"/>
                </a:solidFill>
                <a:latin typeface="+mn-lt"/>
                <a:ea typeface="+mn-ea"/>
              </a:rPr>
              <a:t>device peripherals or </a:t>
            </a:r>
            <a:r>
              <a:rPr lang="en-US" kern="1200" dirty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other software components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2789B9A-EEA4-4577-8CE4-BC9DE5A4D2CE}"/>
              </a:ext>
            </a:extLst>
          </p:cNvPr>
          <p:cNvSpPr txBox="1"/>
          <p:nvPr/>
        </p:nvSpPr>
        <p:spPr>
          <a:xfrm>
            <a:off x="6265351" y="1182501"/>
            <a:ext cx="4168434" cy="4985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indent="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</a:pPr>
            <a:r>
              <a:rPr lang="en-US" kern="1200" dirty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Interfaces to </a:t>
            </a:r>
            <a:r>
              <a:rPr lang="en-US" dirty="0">
                <a:solidFill>
                  <a:schemeClr val="tx2"/>
                </a:solidFill>
                <a:latin typeface="+mn-lt"/>
                <a:ea typeface="+mn-ea"/>
              </a:rPr>
              <a:t>user application or </a:t>
            </a:r>
            <a:r>
              <a:rPr lang="en-US" kern="1200" dirty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other software components</a:t>
            </a: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F6F5C04B-479F-46EF-B7CC-D74FC864C4B1}"/>
              </a:ext>
            </a:extLst>
          </p:cNvPr>
          <p:cNvCxnSpPr>
            <a:cxnSpLocks/>
          </p:cNvCxnSpPr>
          <p:nvPr/>
        </p:nvCxnSpPr>
        <p:spPr>
          <a:xfrm flipV="1">
            <a:off x="6097604" y="3689290"/>
            <a:ext cx="0" cy="858598"/>
          </a:xfrm>
          <a:prstGeom prst="straightConnector1">
            <a:avLst/>
          </a:prstGeom>
          <a:ln w="47625">
            <a:solidFill>
              <a:schemeClr val="accent6">
                <a:lumMod val="75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7483699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6C912F-DA2B-46CA-B91B-09D815678365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/>
            <a:r>
              <a:rPr lang="de-DE"/>
              <a:t>CMSIS-Zone</a:t>
            </a:r>
            <a:r>
              <a:rPr lang="en-US"/>
              <a:t> – </a:t>
            </a:r>
            <a:r>
              <a:rPr lang="de-DE"/>
              <a:t>Development Workflow</a:t>
            </a:r>
            <a:endParaRPr lang="en-US"/>
          </a:p>
        </p:txBody>
      </p:sp>
      <p:sp>
        <p:nvSpPr>
          <p:cNvPr id="3" name="Text Placeholder 3">
            <a:extLst>
              <a:ext uri="{FF2B5EF4-FFF2-40B4-BE49-F238E27FC236}">
                <a16:creationId xmlns:a16="http://schemas.microsoft.com/office/drawing/2014/main" id="{6BDEB9E8-5F85-408D-AF12-9B27B7B89EE6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>
          <a:xfrm>
            <a:off x="493581" y="1041448"/>
            <a:ext cx="11177849" cy="344401"/>
          </a:xfrm>
        </p:spPr>
        <p:txBody>
          <a:bodyPr/>
          <a:lstStyle/>
          <a:p>
            <a:pPr lvl="0"/>
            <a:r>
              <a:rPr lang="en-GB">
                <a:solidFill>
                  <a:srgbClr val="778C9F"/>
                </a:solidFill>
              </a:rPr>
              <a:t>Resource configuration for multi-processor systems and execution regions</a:t>
            </a:r>
          </a:p>
          <a:p>
            <a:pPr lvl="0"/>
            <a:endParaRPr lang="en-US">
              <a:solidFill>
                <a:srgbClr val="778C9F"/>
              </a:solidFill>
            </a:endParaRPr>
          </a:p>
        </p:txBody>
      </p:sp>
      <p:pic>
        <p:nvPicPr>
          <p:cNvPr id="4" name="Picture Placeholder 5">
            <a:extLst>
              <a:ext uri="{FF2B5EF4-FFF2-40B4-BE49-F238E27FC236}">
                <a16:creationId xmlns:a16="http://schemas.microsoft.com/office/drawing/2014/main" id="{7EC79E83-8F16-47F1-9635-E37D03A040FD}"/>
              </a:ext>
            </a:extLst>
          </p:cNvPr>
          <p:cNvPicPr>
            <a:picLocks noGrp="1" noChangeAspect="1"/>
          </p:cNvPicPr>
          <p:nvPr>
            <p:ph type="pic" idx="4294967295"/>
          </p:nvPr>
        </p:nvPicPr>
        <p:blipFill>
          <a:blip r:embed="rId3"/>
          <a:srcRect t="6985" b="461"/>
          <a:stretch>
            <a:fillRect/>
          </a:stretch>
        </p:blipFill>
        <p:spPr>
          <a:xfrm>
            <a:off x="6211206" y="1672072"/>
            <a:ext cx="5460225" cy="4085362"/>
          </a:xfrm>
        </p:spPr>
      </p:pic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DF4F4B92-8C00-44BB-A5AB-5C79E1E319EA}"/>
              </a:ext>
            </a:extLst>
          </p:cNvPr>
          <p:cNvSpPr txBox="1"/>
          <p:nvPr/>
        </p:nvSpPr>
        <p:spPr>
          <a:xfrm>
            <a:off x="737103" y="866860"/>
            <a:ext cx="10128246" cy="365034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25" tIns="45717" rIns="91425" bIns="45717" anchor="t" anchorCtr="0" compatLnSpc="1">
            <a:noAutofit/>
          </a:bodyPr>
          <a:lstStyle/>
          <a:p>
            <a:pPr defTabSz="604374" fontAlgn="auto" hangingPunct="1">
              <a:spcBef>
                <a:spcPts val="40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2399">
              <a:solidFill>
                <a:srgbClr val="FFC700"/>
              </a:solidFill>
              <a:latin typeface="Gill Sans MT"/>
            </a:endParaRPr>
          </a:p>
        </p:txBody>
      </p:sp>
      <p:grpSp>
        <p:nvGrpSpPr>
          <p:cNvPr id="6" name="Group 48">
            <a:extLst>
              <a:ext uri="{FF2B5EF4-FFF2-40B4-BE49-F238E27FC236}">
                <a16:creationId xmlns:a16="http://schemas.microsoft.com/office/drawing/2014/main" id="{EA8E913A-D524-4455-B7EB-BD596757D596}"/>
              </a:ext>
            </a:extLst>
          </p:cNvPr>
          <p:cNvGrpSpPr/>
          <p:nvPr/>
        </p:nvGrpSpPr>
        <p:grpSpPr>
          <a:xfrm>
            <a:off x="864694" y="1802662"/>
            <a:ext cx="1367367" cy="1109993"/>
            <a:chOff x="863330" y="1802237"/>
            <a:chExt cx="1367723" cy="1110282"/>
          </a:xfrm>
        </p:grpSpPr>
        <p:sp>
          <p:nvSpPr>
            <p:cNvPr id="7" name="Chevron 51">
              <a:extLst>
                <a:ext uri="{FF2B5EF4-FFF2-40B4-BE49-F238E27FC236}">
                  <a16:creationId xmlns:a16="http://schemas.microsoft.com/office/drawing/2014/main" id="{866A89D7-8CE3-4190-B9BE-8AD22DA4F47C}"/>
                </a:ext>
              </a:extLst>
            </p:cNvPr>
            <p:cNvSpPr/>
            <p:nvPr/>
          </p:nvSpPr>
          <p:spPr>
            <a:xfrm rot="5400013">
              <a:off x="992051" y="1673517"/>
              <a:ext cx="1110282" cy="1367722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val 24573"/>
                <a:gd name="f8" fmla="+- 0 0 -360"/>
                <a:gd name="f9" fmla="+- 0 0 -270"/>
                <a:gd name="f10" fmla="+- 0 0 -180"/>
                <a:gd name="f11" fmla="abs f3"/>
                <a:gd name="f12" fmla="abs f4"/>
                <a:gd name="f13" fmla="abs f5"/>
                <a:gd name="f14" fmla="*/ f8 f0 1"/>
                <a:gd name="f15" fmla="*/ f9 f0 1"/>
                <a:gd name="f16" fmla="*/ f10 f0 1"/>
                <a:gd name="f17" fmla="?: f11 f3 1"/>
                <a:gd name="f18" fmla="?: f12 f4 1"/>
                <a:gd name="f19" fmla="?: f13 f5 1"/>
                <a:gd name="f20" fmla="*/ f14 1 f2"/>
                <a:gd name="f21" fmla="*/ f15 1 f2"/>
                <a:gd name="f22" fmla="*/ f16 1 f2"/>
                <a:gd name="f23" fmla="*/ f17 1 21600"/>
                <a:gd name="f24" fmla="*/ f18 1 21600"/>
                <a:gd name="f25" fmla="*/ 21600 f17 1"/>
                <a:gd name="f26" fmla="*/ 21600 f18 1"/>
                <a:gd name="f27" fmla="+- f20 0 f1"/>
                <a:gd name="f28" fmla="+- f21 0 f1"/>
                <a:gd name="f29" fmla="+- f22 0 f1"/>
                <a:gd name="f30" fmla="min f24 f23"/>
                <a:gd name="f31" fmla="*/ f25 1 f19"/>
                <a:gd name="f32" fmla="*/ f26 1 f19"/>
                <a:gd name="f33" fmla="val f31"/>
                <a:gd name="f34" fmla="val f32"/>
                <a:gd name="f35" fmla="*/ f6 f30 1"/>
                <a:gd name="f36" fmla="+- f34 0 f6"/>
                <a:gd name="f37" fmla="+- f33 0 f6"/>
                <a:gd name="f38" fmla="*/ f34 f30 1"/>
                <a:gd name="f39" fmla="*/ f33 f30 1"/>
                <a:gd name="f40" fmla="*/ f36 1 2"/>
                <a:gd name="f41" fmla="min f37 f36"/>
                <a:gd name="f42" fmla="+- f6 f40 0"/>
                <a:gd name="f43" fmla="*/ f41 f7 1"/>
                <a:gd name="f44" fmla="*/ f43 1 100000"/>
                <a:gd name="f45" fmla="*/ f42 f30 1"/>
                <a:gd name="f46" fmla="+- f33 0 f44"/>
                <a:gd name="f47" fmla="*/ f44 f30 1"/>
                <a:gd name="f48" fmla="*/ f46 1 2"/>
                <a:gd name="f49" fmla="+- f46 0 f44"/>
                <a:gd name="f50" fmla="*/ f46 f30 1"/>
                <a:gd name="f51" fmla="?: f49 f44 f6"/>
                <a:gd name="f52" fmla="?: f49 f46 f33"/>
                <a:gd name="f53" fmla="*/ f48 f30 1"/>
                <a:gd name="f54" fmla="*/ f51 f30 1"/>
                <a:gd name="f55" fmla="*/ f52 f3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7">
                  <a:pos x="f53" y="f35"/>
                </a:cxn>
                <a:cxn ang="f28">
                  <a:pos x="f47" y="f45"/>
                </a:cxn>
                <a:cxn ang="f29">
                  <a:pos x="f53" y="f38"/>
                </a:cxn>
              </a:cxnLst>
              <a:rect l="f54" t="f35" r="f55" b="f38"/>
              <a:pathLst>
                <a:path>
                  <a:moveTo>
                    <a:pt x="f35" y="f35"/>
                  </a:moveTo>
                  <a:lnTo>
                    <a:pt x="f50" y="f35"/>
                  </a:lnTo>
                  <a:lnTo>
                    <a:pt x="f39" y="f45"/>
                  </a:lnTo>
                  <a:lnTo>
                    <a:pt x="f50" y="f38"/>
                  </a:lnTo>
                  <a:lnTo>
                    <a:pt x="f35" y="f38"/>
                  </a:lnTo>
                  <a:lnTo>
                    <a:pt x="f47" y="f45"/>
                  </a:lnTo>
                  <a:close/>
                </a:path>
              </a:pathLst>
            </a:custGeom>
            <a:solidFill>
              <a:srgbClr val="004575"/>
            </a:solidFill>
            <a:ln w="12701" cap="flat">
              <a:solidFill>
                <a:srgbClr val="004575"/>
              </a:solidFill>
              <a:prstDash val="solid"/>
              <a:miter/>
            </a:ln>
          </p:spPr>
          <p:txBody>
            <a:bodyPr vert="horz" wrap="square" lIns="0" tIns="0" rIns="0" bIns="0" anchor="t" anchorCtr="0" compatLnSpc="1">
              <a:noAutofit/>
            </a:bodyPr>
            <a:lstStyle/>
            <a:p>
              <a:pPr defTabSz="914126" fontAlgn="auto" hangingPunct="1">
                <a:spcBef>
                  <a:spcPts val="0"/>
                </a:spcBef>
                <a:spcAft>
                  <a:spcPts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n-US" sz="1799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8" name="Chevron 4">
              <a:extLst>
                <a:ext uri="{FF2B5EF4-FFF2-40B4-BE49-F238E27FC236}">
                  <a16:creationId xmlns:a16="http://schemas.microsoft.com/office/drawing/2014/main" id="{3B3C7E9D-D362-4C64-80DD-958503F6DE2A}"/>
                </a:ext>
              </a:extLst>
            </p:cNvPr>
            <p:cNvSpPr/>
            <p:nvPr/>
          </p:nvSpPr>
          <p:spPr>
            <a:xfrm>
              <a:off x="863330" y="2190829"/>
              <a:ext cx="1367722" cy="333088"/>
            </a:xfrm>
            <a:prstGeom prst="rect">
              <a:avLst/>
            </a:prstGeom>
            <a:solidFill>
              <a:srgbClr val="004575"/>
            </a:solidFill>
            <a:ln w="9528" cap="flat">
              <a:solidFill>
                <a:srgbClr val="004575"/>
              </a:solidFill>
              <a:prstDash val="solid"/>
              <a:miter/>
            </a:ln>
          </p:spPr>
          <p:txBody>
            <a:bodyPr vert="horz" wrap="square" lIns="9306" tIns="9306" rIns="9306" bIns="9306" anchor="ctr" anchorCtr="1" compatLnSpc="1">
              <a:noAutofit/>
            </a:bodyPr>
            <a:lstStyle/>
            <a:p>
              <a:pPr algn="ctr" defTabSz="651725" fontAlgn="auto">
                <a:lnSpc>
                  <a:spcPct val="90000"/>
                </a:lnSpc>
                <a:spcBef>
                  <a:spcPts val="0"/>
                </a:spcBef>
                <a:spcAft>
                  <a:spcPts val="80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en-GB" sz="1866">
                  <a:solidFill>
                    <a:srgbClr val="FFFFFF"/>
                  </a:solidFill>
                  <a:latin typeface="Calibri"/>
                </a:rPr>
                <a:t>System</a:t>
              </a:r>
              <a:br>
                <a:rPr lang="en-GB" sz="1799">
                  <a:solidFill>
                    <a:srgbClr val="FFFFFF"/>
                  </a:solidFill>
                  <a:latin typeface="Calibri"/>
                </a:rPr>
              </a:br>
              <a:r>
                <a:rPr lang="en-GB" sz="1866">
                  <a:solidFill>
                    <a:srgbClr val="FFFFFF"/>
                  </a:solidFill>
                  <a:latin typeface="Calibri"/>
                </a:rPr>
                <a:t>Resources</a:t>
              </a:r>
            </a:p>
          </p:txBody>
        </p:sp>
      </p:grpSp>
      <p:grpSp>
        <p:nvGrpSpPr>
          <p:cNvPr id="9" name="Group 72">
            <a:extLst>
              <a:ext uri="{FF2B5EF4-FFF2-40B4-BE49-F238E27FC236}">
                <a16:creationId xmlns:a16="http://schemas.microsoft.com/office/drawing/2014/main" id="{C86A5E89-5F5F-441B-A446-9C1B9117FFF7}"/>
              </a:ext>
            </a:extLst>
          </p:cNvPr>
          <p:cNvGrpSpPr/>
          <p:nvPr/>
        </p:nvGrpSpPr>
        <p:grpSpPr>
          <a:xfrm>
            <a:off x="864694" y="2735472"/>
            <a:ext cx="1367367" cy="1109993"/>
            <a:chOff x="863330" y="2735290"/>
            <a:chExt cx="1367723" cy="1110282"/>
          </a:xfrm>
        </p:grpSpPr>
        <p:sp>
          <p:nvSpPr>
            <p:cNvPr id="10" name="Chevron 73">
              <a:extLst>
                <a:ext uri="{FF2B5EF4-FFF2-40B4-BE49-F238E27FC236}">
                  <a16:creationId xmlns:a16="http://schemas.microsoft.com/office/drawing/2014/main" id="{BA0152BA-E7E4-42F3-86B7-19E0FA192807}"/>
                </a:ext>
              </a:extLst>
            </p:cNvPr>
            <p:cNvSpPr/>
            <p:nvPr/>
          </p:nvSpPr>
          <p:spPr>
            <a:xfrm rot="5400013">
              <a:off x="992051" y="2606570"/>
              <a:ext cx="1110282" cy="1367722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val 24573"/>
                <a:gd name="f8" fmla="+- 0 0 -360"/>
                <a:gd name="f9" fmla="+- 0 0 -270"/>
                <a:gd name="f10" fmla="+- 0 0 -180"/>
                <a:gd name="f11" fmla="abs f3"/>
                <a:gd name="f12" fmla="abs f4"/>
                <a:gd name="f13" fmla="abs f5"/>
                <a:gd name="f14" fmla="*/ f8 f0 1"/>
                <a:gd name="f15" fmla="*/ f9 f0 1"/>
                <a:gd name="f16" fmla="*/ f10 f0 1"/>
                <a:gd name="f17" fmla="?: f11 f3 1"/>
                <a:gd name="f18" fmla="?: f12 f4 1"/>
                <a:gd name="f19" fmla="?: f13 f5 1"/>
                <a:gd name="f20" fmla="*/ f14 1 f2"/>
                <a:gd name="f21" fmla="*/ f15 1 f2"/>
                <a:gd name="f22" fmla="*/ f16 1 f2"/>
                <a:gd name="f23" fmla="*/ f17 1 21600"/>
                <a:gd name="f24" fmla="*/ f18 1 21600"/>
                <a:gd name="f25" fmla="*/ 21600 f17 1"/>
                <a:gd name="f26" fmla="*/ 21600 f18 1"/>
                <a:gd name="f27" fmla="+- f20 0 f1"/>
                <a:gd name="f28" fmla="+- f21 0 f1"/>
                <a:gd name="f29" fmla="+- f22 0 f1"/>
                <a:gd name="f30" fmla="min f24 f23"/>
                <a:gd name="f31" fmla="*/ f25 1 f19"/>
                <a:gd name="f32" fmla="*/ f26 1 f19"/>
                <a:gd name="f33" fmla="val f31"/>
                <a:gd name="f34" fmla="val f32"/>
                <a:gd name="f35" fmla="*/ f6 f30 1"/>
                <a:gd name="f36" fmla="+- f34 0 f6"/>
                <a:gd name="f37" fmla="+- f33 0 f6"/>
                <a:gd name="f38" fmla="*/ f34 f30 1"/>
                <a:gd name="f39" fmla="*/ f33 f30 1"/>
                <a:gd name="f40" fmla="*/ f36 1 2"/>
                <a:gd name="f41" fmla="min f37 f36"/>
                <a:gd name="f42" fmla="+- f6 f40 0"/>
                <a:gd name="f43" fmla="*/ f41 f7 1"/>
                <a:gd name="f44" fmla="*/ f43 1 100000"/>
                <a:gd name="f45" fmla="*/ f42 f30 1"/>
                <a:gd name="f46" fmla="+- f33 0 f44"/>
                <a:gd name="f47" fmla="*/ f44 f30 1"/>
                <a:gd name="f48" fmla="*/ f46 1 2"/>
                <a:gd name="f49" fmla="+- f46 0 f44"/>
                <a:gd name="f50" fmla="*/ f46 f30 1"/>
                <a:gd name="f51" fmla="?: f49 f44 f6"/>
                <a:gd name="f52" fmla="?: f49 f46 f33"/>
                <a:gd name="f53" fmla="*/ f48 f30 1"/>
                <a:gd name="f54" fmla="*/ f51 f30 1"/>
                <a:gd name="f55" fmla="*/ f52 f3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7">
                  <a:pos x="f53" y="f35"/>
                </a:cxn>
                <a:cxn ang="f28">
                  <a:pos x="f47" y="f45"/>
                </a:cxn>
                <a:cxn ang="f29">
                  <a:pos x="f53" y="f38"/>
                </a:cxn>
              </a:cxnLst>
              <a:rect l="f54" t="f35" r="f55" b="f38"/>
              <a:pathLst>
                <a:path>
                  <a:moveTo>
                    <a:pt x="f35" y="f35"/>
                  </a:moveTo>
                  <a:lnTo>
                    <a:pt x="f50" y="f35"/>
                  </a:lnTo>
                  <a:lnTo>
                    <a:pt x="f39" y="f45"/>
                  </a:lnTo>
                  <a:lnTo>
                    <a:pt x="f50" y="f38"/>
                  </a:lnTo>
                  <a:lnTo>
                    <a:pt x="f35" y="f38"/>
                  </a:lnTo>
                  <a:lnTo>
                    <a:pt x="f47" y="f45"/>
                  </a:lnTo>
                  <a:close/>
                </a:path>
              </a:pathLst>
            </a:custGeom>
            <a:solidFill>
              <a:srgbClr val="0091BD"/>
            </a:solidFill>
            <a:ln w="12701" cap="flat">
              <a:solidFill>
                <a:srgbClr val="0091BD"/>
              </a:solidFill>
              <a:prstDash val="solid"/>
              <a:miter/>
            </a:ln>
          </p:spPr>
          <p:txBody>
            <a:bodyPr vert="horz" wrap="square" lIns="0" tIns="0" rIns="0" bIns="0" anchor="t" anchorCtr="0" compatLnSpc="1">
              <a:noAutofit/>
            </a:bodyPr>
            <a:lstStyle/>
            <a:p>
              <a:pPr defTabSz="914126" fontAlgn="auto" hangingPunct="1">
                <a:spcBef>
                  <a:spcPts val="0"/>
                </a:spcBef>
                <a:spcAft>
                  <a:spcPts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n-US" sz="1799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11" name="Chevron 4">
              <a:extLst>
                <a:ext uri="{FF2B5EF4-FFF2-40B4-BE49-F238E27FC236}">
                  <a16:creationId xmlns:a16="http://schemas.microsoft.com/office/drawing/2014/main" id="{1215FFAA-92A0-4B3D-AD78-79D11388083F}"/>
                </a:ext>
              </a:extLst>
            </p:cNvPr>
            <p:cNvSpPr/>
            <p:nvPr/>
          </p:nvSpPr>
          <p:spPr>
            <a:xfrm>
              <a:off x="863330" y="3123892"/>
              <a:ext cx="1367722" cy="333088"/>
            </a:xfrm>
            <a:prstGeom prst="rect">
              <a:avLst/>
            </a:prstGeom>
            <a:noFill/>
            <a:ln cap="flat">
              <a:noFill/>
              <a:prstDash val="solid"/>
            </a:ln>
          </p:spPr>
          <p:txBody>
            <a:bodyPr vert="horz" wrap="square" lIns="9306" tIns="9306" rIns="9306" bIns="9306" anchor="ctr" anchorCtr="1" compatLnSpc="1">
              <a:noAutofit/>
            </a:bodyPr>
            <a:lstStyle/>
            <a:p>
              <a:pPr algn="ctr" defTabSz="651725" fontAlgn="auto">
                <a:lnSpc>
                  <a:spcPct val="90000"/>
                </a:lnSpc>
                <a:spcBef>
                  <a:spcPts val="0"/>
                </a:spcBef>
                <a:spcAft>
                  <a:spcPts val="80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en-GB" sz="1866">
                  <a:solidFill>
                    <a:srgbClr val="FFFFFF"/>
                  </a:solidFill>
                  <a:latin typeface="Calibri"/>
                </a:rPr>
                <a:t>Project</a:t>
              </a:r>
              <a:br>
                <a:rPr lang="en-GB" sz="1866">
                  <a:solidFill>
                    <a:srgbClr val="FFFFFF"/>
                  </a:solidFill>
                  <a:latin typeface="Calibri"/>
                </a:rPr>
              </a:br>
              <a:r>
                <a:rPr lang="en-GB" sz="1866">
                  <a:solidFill>
                    <a:srgbClr val="FFFFFF"/>
                  </a:solidFill>
                  <a:latin typeface="Calibri"/>
                </a:rPr>
                <a:t>Zones</a:t>
              </a:r>
            </a:p>
          </p:txBody>
        </p:sp>
      </p:grpSp>
      <p:grpSp>
        <p:nvGrpSpPr>
          <p:cNvPr id="12" name="Group 75">
            <a:extLst>
              <a:ext uri="{FF2B5EF4-FFF2-40B4-BE49-F238E27FC236}">
                <a16:creationId xmlns:a16="http://schemas.microsoft.com/office/drawing/2014/main" id="{85C82662-5727-47C2-A81C-B0C365675087}"/>
              </a:ext>
            </a:extLst>
          </p:cNvPr>
          <p:cNvGrpSpPr/>
          <p:nvPr/>
        </p:nvGrpSpPr>
        <p:grpSpPr>
          <a:xfrm>
            <a:off x="864694" y="3667542"/>
            <a:ext cx="1367367" cy="1109993"/>
            <a:chOff x="863330" y="3667603"/>
            <a:chExt cx="1367723" cy="1110282"/>
          </a:xfrm>
        </p:grpSpPr>
        <p:sp>
          <p:nvSpPr>
            <p:cNvPr id="13" name="Chevron 76">
              <a:extLst>
                <a:ext uri="{FF2B5EF4-FFF2-40B4-BE49-F238E27FC236}">
                  <a16:creationId xmlns:a16="http://schemas.microsoft.com/office/drawing/2014/main" id="{9647828C-4177-4C88-83D9-A00B092BA48C}"/>
                </a:ext>
              </a:extLst>
            </p:cNvPr>
            <p:cNvSpPr/>
            <p:nvPr/>
          </p:nvSpPr>
          <p:spPr>
            <a:xfrm rot="5400013">
              <a:off x="992051" y="3538883"/>
              <a:ext cx="1110282" cy="1367722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val 24573"/>
                <a:gd name="f8" fmla="+- 0 0 -360"/>
                <a:gd name="f9" fmla="+- 0 0 -270"/>
                <a:gd name="f10" fmla="+- 0 0 -180"/>
                <a:gd name="f11" fmla="abs f3"/>
                <a:gd name="f12" fmla="abs f4"/>
                <a:gd name="f13" fmla="abs f5"/>
                <a:gd name="f14" fmla="*/ f8 f0 1"/>
                <a:gd name="f15" fmla="*/ f9 f0 1"/>
                <a:gd name="f16" fmla="*/ f10 f0 1"/>
                <a:gd name="f17" fmla="?: f11 f3 1"/>
                <a:gd name="f18" fmla="?: f12 f4 1"/>
                <a:gd name="f19" fmla="?: f13 f5 1"/>
                <a:gd name="f20" fmla="*/ f14 1 f2"/>
                <a:gd name="f21" fmla="*/ f15 1 f2"/>
                <a:gd name="f22" fmla="*/ f16 1 f2"/>
                <a:gd name="f23" fmla="*/ f17 1 21600"/>
                <a:gd name="f24" fmla="*/ f18 1 21600"/>
                <a:gd name="f25" fmla="*/ 21600 f17 1"/>
                <a:gd name="f26" fmla="*/ 21600 f18 1"/>
                <a:gd name="f27" fmla="+- f20 0 f1"/>
                <a:gd name="f28" fmla="+- f21 0 f1"/>
                <a:gd name="f29" fmla="+- f22 0 f1"/>
                <a:gd name="f30" fmla="min f24 f23"/>
                <a:gd name="f31" fmla="*/ f25 1 f19"/>
                <a:gd name="f32" fmla="*/ f26 1 f19"/>
                <a:gd name="f33" fmla="val f31"/>
                <a:gd name="f34" fmla="val f32"/>
                <a:gd name="f35" fmla="*/ f6 f30 1"/>
                <a:gd name="f36" fmla="+- f34 0 f6"/>
                <a:gd name="f37" fmla="+- f33 0 f6"/>
                <a:gd name="f38" fmla="*/ f34 f30 1"/>
                <a:gd name="f39" fmla="*/ f33 f30 1"/>
                <a:gd name="f40" fmla="*/ f36 1 2"/>
                <a:gd name="f41" fmla="min f37 f36"/>
                <a:gd name="f42" fmla="+- f6 f40 0"/>
                <a:gd name="f43" fmla="*/ f41 f7 1"/>
                <a:gd name="f44" fmla="*/ f43 1 100000"/>
                <a:gd name="f45" fmla="*/ f42 f30 1"/>
                <a:gd name="f46" fmla="+- f33 0 f44"/>
                <a:gd name="f47" fmla="*/ f44 f30 1"/>
                <a:gd name="f48" fmla="*/ f46 1 2"/>
                <a:gd name="f49" fmla="+- f46 0 f44"/>
                <a:gd name="f50" fmla="*/ f46 f30 1"/>
                <a:gd name="f51" fmla="?: f49 f44 f6"/>
                <a:gd name="f52" fmla="?: f49 f46 f33"/>
                <a:gd name="f53" fmla="*/ f48 f30 1"/>
                <a:gd name="f54" fmla="*/ f51 f30 1"/>
                <a:gd name="f55" fmla="*/ f52 f3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7">
                  <a:pos x="f53" y="f35"/>
                </a:cxn>
                <a:cxn ang="f28">
                  <a:pos x="f47" y="f45"/>
                </a:cxn>
                <a:cxn ang="f29">
                  <a:pos x="f53" y="f38"/>
                </a:cxn>
              </a:cxnLst>
              <a:rect l="f54" t="f35" r="f55" b="f38"/>
              <a:pathLst>
                <a:path>
                  <a:moveTo>
                    <a:pt x="f35" y="f35"/>
                  </a:moveTo>
                  <a:lnTo>
                    <a:pt x="f50" y="f35"/>
                  </a:lnTo>
                  <a:lnTo>
                    <a:pt x="f39" y="f45"/>
                  </a:lnTo>
                  <a:lnTo>
                    <a:pt x="f50" y="f38"/>
                  </a:lnTo>
                  <a:lnTo>
                    <a:pt x="f35" y="f38"/>
                  </a:lnTo>
                  <a:lnTo>
                    <a:pt x="f47" y="f45"/>
                  </a:lnTo>
                  <a:close/>
                </a:path>
              </a:pathLst>
            </a:custGeom>
            <a:solidFill>
              <a:srgbClr val="0091BD"/>
            </a:solidFill>
            <a:ln w="12701" cap="flat">
              <a:solidFill>
                <a:srgbClr val="0091BD"/>
              </a:solidFill>
              <a:prstDash val="solid"/>
              <a:miter/>
            </a:ln>
          </p:spPr>
          <p:txBody>
            <a:bodyPr vert="horz" wrap="square" lIns="0" tIns="0" rIns="0" bIns="0" anchor="t" anchorCtr="0" compatLnSpc="1">
              <a:noAutofit/>
            </a:bodyPr>
            <a:lstStyle/>
            <a:p>
              <a:pPr defTabSz="914126" fontAlgn="auto" hangingPunct="1">
                <a:spcBef>
                  <a:spcPts val="0"/>
                </a:spcBef>
                <a:spcAft>
                  <a:spcPts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n-US" sz="1799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14" name="Chevron 4">
              <a:extLst>
                <a:ext uri="{FF2B5EF4-FFF2-40B4-BE49-F238E27FC236}">
                  <a16:creationId xmlns:a16="http://schemas.microsoft.com/office/drawing/2014/main" id="{F5CC1DD4-3C1D-4838-9D76-7B5F6860536E}"/>
                </a:ext>
              </a:extLst>
            </p:cNvPr>
            <p:cNvSpPr/>
            <p:nvPr/>
          </p:nvSpPr>
          <p:spPr>
            <a:xfrm>
              <a:off x="863330" y="4056205"/>
              <a:ext cx="1367722" cy="333088"/>
            </a:xfrm>
            <a:prstGeom prst="rect">
              <a:avLst/>
            </a:prstGeom>
            <a:noFill/>
            <a:ln cap="flat">
              <a:noFill/>
              <a:prstDash val="solid"/>
            </a:ln>
          </p:spPr>
          <p:txBody>
            <a:bodyPr vert="horz" wrap="square" lIns="9306" tIns="9306" rIns="9306" bIns="9306" anchor="ctr" anchorCtr="1" compatLnSpc="1">
              <a:noAutofit/>
            </a:bodyPr>
            <a:lstStyle/>
            <a:p>
              <a:pPr algn="ctr" defTabSz="651725" fontAlgn="auto">
                <a:lnSpc>
                  <a:spcPct val="90000"/>
                </a:lnSpc>
                <a:spcBef>
                  <a:spcPts val="0"/>
                </a:spcBef>
                <a:spcAft>
                  <a:spcPts val="80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en-GB" sz="1866">
                  <a:solidFill>
                    <a:srgbClr val="FFFFFF"/>
                  </a:solidFill>
                  <a:latin typeface="Calibri"/>
                </a:rPr>
                <a:t>Execution Zones</a:t>
              </a:r>
            </a:p>
          </p:txBody>
        </p:sp>
      </p:grpSp>
      <p:grpSp>
        <p:nvGrpSpPr>
          <p:cNvPr id="15" name="Group 78">
            <a:extLst>
              <a:ext uri="{FF2B5EF4-FFF2-40B4-BE49-F238E27FC236}">
                <a16:creationId xmlns:a16="http://schemas.microsoft.com/office/drawing/2014/main" id="{03893EAE-4C6B-4191-952F-CA59D46FE7F5}"/>
              </a:ext>
            </a:extLst>
          </p:cNvPr>
          <p:cNvGrpSpPr/>
          <p:nvPr/>
        </p:nvGrpSpPr>
        <p:grpSpPr>
          <a:xfrm>
            <a:off x="864694" y="4624378"/>
            <a:ext cx="1367367" cy="1109993"/>
            <a:chOff x="863330" y="4624688"/>
            <a:chExt cx="1367723" cy="1110282"/>
          </a:xfrm>
        </p:grpSpPr>
        <p:sp>
          <p:nvSpPr>
            <p:cNvPr id="16" name="Chevron 79">
              <a:extLst>
                <a:ext uri="{FF2B5EF4-FFF2-40B4-BE49-F238E27FC236}">
                  <a16:creationId xmlns:a16="http://schemas.microsoft.com/office/drawing/2014/main" id="{D114672C-30A2-418E-B980-499B4011A5EC}"/>
                </a:ext>
              </a:extLst>
            </p:cNvPr>
            <p:cNvSpPr/>
            <p:nvPr/>
          </p:nvSpPr>
          <p:spPr>
            <a:xfrm rot="5400013">
              <a:off x="992051" y="4495968"/>
              <a:ext cx="1110282" cy="1367722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val 24573"/>
                <a:gd name="f8" fmla="+- 0 0 -360"/>
                <a:gd name="f9" fmla="+- 0 0 -270"/>
                <a:gd name="f10" fmla="+- 0 0 -180"/>
                <a:gd name="f11" fmla="abs f3"/>
                <a:gd name="f12" fmla="abs f4"/>
                <a:gd name="f13" fmla="abs f5"/>
                <a:gd name="f14" fmla="*/ f8 f0 1"/>
                <a:gd name="f15" fmla="*/ f9 f0 1"/>
                <a:gd name="f16" fmla="*/ f10 f0 1"/>
                <a:gd name="f17" fmla="?: f11 f3 1"/>
                <a:gd name="f18" fmla="?: f12 f4 1"/>
                <a:gd name="f19" fmla="?: f13 f5 1"/>
                <a:gd name="f20" fmla="*/ f14 1 f2"/>
                <a:gd name="f21" fmla="*/ f15 1 f2"/>
                <a:gd name="f22" fmla="*/ f16 1 f2"/>
                <a:gd name="f23" fmla="*/ f17 1 21600"/>
                <a:gd name="f24" fmla="*/ f18 1 21600"/>
                <a:gd name="f25" fmla="*/ 21600 f17 1"/>
                <a:gd name="f26" fmla="*/ 21600 f18 1"/>
                <a:gd name="f27" fmla="+- f20 0 f1"/>
                <a:gd name="f28" fmla="+- f21 0 f1"/>
                <a:gd name="f29" fmla="+- f22 0 f1"/>
                <a:gd name="f30" fmla="min f24 f23"/>
                <a:gd name="f31" fmla="*/ f25 1 f19"/>
                <a:gd name="f32" fmla="*/ f26 1 f19"/>
                <a:gd name="f33" fmla="val f31"/>
                <a:gd name="f34" fmla="val f32"/>
                <a:gd name="f35" fmla="*/ f6 f30 1"/>
                <a:gd name="f36" fmla="+- f34 0 f6"/>
                <a:gd name="f37" fmla="+- f33 0 f6"/>
                <a:gd name="f38" fmla="*/ f34 f30 1"/>
                <a:gd name="f39" fmla="*/ f33 f30 1"/>
                <a:gd name="f40" fmla="*/ f36 1 2"/>
                <a:gd name="f41" fmla="min f37 f36"/>
                <a:gd name="f42" fmla="+- f6 f40 0"/>
                <a:gd name="f43" fmla="*/ f41 f7 1"/>
                <a:gd name="f44" fmla="*/ f43 1 100000"/>
                <a:gd name="f45" fmla="*/ f42 f30 1"/>
                <a:gd name="f46" fmla="+- f33 0 f44"/>
                <a:gd name="f47" fmla="*/ f44 f30 1"/>
                <a:gd name="f48" fmla="*/ f46 1 2"/>
                <a:gd name="f49" fmla="+- f46 0 f44"/>
                <a:gd name="f50" fmla="*/ f46 f30 1"/>
                <a:gd name="f51" fmla="?: f49 f44 f6"/>
                <a:gd name="f52" fmla="?: f49 f46 f33"/>
                <a:gd name="f53" fmla="*/ f48 f30 1"/>
                <a:gd name="f54" fmla="*/ f51 f30 1"/>
                <a:gd name="f55" fmla="*/ f52 f3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7">
                  <a:pos x="f53" y="f35"/>
                </a:cxn>
                <a:cxn ang="f28">
                  <a:pos x="f47" y="f45"/>
                </a:cxn>
                <a:cxn ang="f29">
                  <a:pos x="f53" y="f38"/>
                </a:cxn>
              </a:cxnLst>
              <a:rect l="f54" t="f35" r="f55" b="f38"/>
              <a:pathLst>
                <a:path>
                  <a:moveTo>
                    <a:pt x="f35" y="f35"/>
                  </a:moveTo>
                  <a:lnTo>
                    <a:pt x="f50" y="f35"/>
                  </a:lnTo>
                  <a:lnTo>
                    <a:pt x="f39" y="f45"/>
                  </a:lnTo>
                  <a:lnTo>
                    <a:pt x="f50" y="f38"/>
                  </a:lnTo>
                  <a:lnTo>
                    <a:pt x="f35" y="f38"/>
                  </a:lnTo>
                  <a:lnTo>
                    <a:pt x="f47" y="f45"/>
                  </a:lnTo>
                  <a:close/>
                </a:path>
              </a:pathLst>
            </a:custGeom>
            <a:solidFill>
              <a:srgbClr val="0091BD"/>
            </a:solidFill>
            <a:ln w="12701" cap="flat">
              <a:solidFill>
                <a:srgbClr val="0091BD"/>
              </a:solidFill>
              <a:prstDash val="solid"/>
              <a:miter/>
            </a:ln>
          </p:spPr>
          <p:txBody>
            <a:bodyPr vert="horz" wrap="square" lIns="0" tIns="0" rIns="0" bIns="0" anchor="t" anchorCtr="0" compatLnSpc="1">
              <a:noAutofit/>
            </a:bodyPr>
            <a:lstStyle/>
            <a:p>
              <a:pPr defTabSz="914126" fontAlgn="auto" hangingPunct="1">
                <a:spcBef>
                  <a:spcPts val="0"/>
                </a:spcBef>
                <a:spcAft>
                  <a:spcPts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n-US" sz="1799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17" name="Chevron 4">
              <a:extLst>
                <a:ext uri="{FF2B5EF4-FFF2-40B4-BE49-F238E27FC236}">
                  <a16:creationId xmlns:a16="http://schemas.microsoft.com/office/drawing/2014/main" id="{C721E522-8176-4483-9196-068D5D7B5EF2}"/>
                </a:ext>
              </a:extLst>
            </p:cNvPr>
            <p:cNvSpPr/>
            <p:nvPr/>
          </p:nvSpPr>
          <p:spPr>
            <a:xfrm>
              <a:off x="863330" y="5013280"/>
              <a:ext cx="1367722" cy="333088"/>
            </a:xfrm>
            <a:prstGeom prst="rect">
              <a:avLst/>
            </a:prstGeom>
            <a:noFill/>
            <a:ln cap="flat">
              <a:noFill/>
              <a:prstDash val="solid"/>
            </a:ln>
          </p:spPr>
          <p:txBody>
            <a:bodyPr vert="horz" wrap="square" lIns="9306" tIns="9306" rIns="9306" bIns="9306" anchor="ctr" anchorCtr="1" compatLnSpc="1">
              <a:noAutofit/>
            </a:bodyPr>
            <a:lstStyle/>
            <a:p>
              <a:pPr algn="ctr" defTabSz="651725" fontAlgn="auto">
                <a:lnSpc>
                  <a:spcPct val="90000"/>
                </a:lnSpc>
                <a:spcBef>
                  <a:spcPts val="0"/>
                </a:spcBef>
                <a:spcAft>
                  <a:spcPts val="80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en-GB" sz="1866">
                  <a:solidFill>
                    <a:srgbClr val="FFFFFF"/>
                  </a:solidFill>
                  <a:latin typeface="Calibri"/>
                </a:rPr>
                <a:t>Build</a:t>
              </a:r>
            </a:p>
          </p:txBody>
        </p:sp>
      </p:grpSp>
      <p:sp>
        <p:nvSpPr>
          <p:cNvPr id="18" name="Round Same Side Corner Rectangle 85">
            <a:extLst>
              <a:ext uri="{FF2B5EF4-FFF2-40B4-BE49-F238E27FC236}">
                <a16:creationId xmlns:a16="http://schemas.microsoft.com/office/drawing/2014/main" id="{8380AEC1-2632-4B33-A32B-A037A9A70198}"/>
              </a:ext>
            </a:extLst>
          </p:cNvPr>
          <p:cNvSpPr/>
          <p:nvPr/>
        </p:nvSpPr>
        <p:spPr>
          <a:xfrm rot="5400013">
            <a:off x="3533088" y="501636"/>
            <a:ext cx="847299" cy="3449351"/>
          </a:xfrm>
          <a:custGeom>
            <a:avLst/>
            <a:gdLst>
              <a:gd name="f0" fmla="val 10800000"/>
              <a:gd name="f1" fmla="val 5400000"/>
              <a:gd name="f2" fmla="val 16200000"/>
              <a:gd name="f3" fmla="val w"/>
              <a:gd name="f4" fmla="val h"/>
              <a:gd name="f5" fmla="val ss"/>
              <a:gd name="f6" fmla="val 0"/>
              <a:gd name="f7" fmla="val 16667"/>
              <a:gd name="f8" fmla="abs f3"/>
              <a:gd name="f9" fmla="abs f4"/>
              <a:gd name="f10" fmla="abs f5"/>
              <a:gd name="f11" fmla="?: f8 f3 1"/>
              <a:gd name="f12" fmla="?: f9 f4 1"/>
              <a:gd name="f13" fmla="?: f10 f5 1"/>
              <a:gd name="f14" fmla="*/ f11 1 21600"/>
              <a:gd name="f15" fmla="*/ f12 1 21600"/>
              <a:gd name="f16" fmla="*/ 21600 f11 1"/>
              <a:gd name="f17" fmla="*/ 21600 f12 1"/>
              <a:gd name="f18" fmla="min f15 f14"/>
              <a:gd name="f19" fmla="*/ f16 1 f13"/>
              <a:gd name="f20" fmla="*/ f17 1 f13"/>
              <a:gd name="f21" fmla="val f19"/>
              <a:gd name="f22" fmla="val f20"/>
              <a:gd name="f23" fmla="*/ f6 f18 1"/>
              <a:gd name="f24" fmla="+- f22 0 f6"/>
              <a:gd name="f25" fmla="+- f21 0 f6"/>
              <a:gd name="f26" fmla="*/ f21 f18 1"/>
              <a:gd name="f27" fmla="*/ f22 f18 1"/>
              <a:gd name="f28" fmla="min f25 f24"/>
              <a:gd name="f29" fmla="*/ f28 f7 1"/>
              <a:gd name="f30" fmla="*/ f28 f6 1"/>
              <a:gd name="f31" fmla="*/ f29 1 100000"/>
              <a:gd name="f32" fmla="*/ f30 1 100000"/>
              <a:gd name="f33" fmla="+- f21 0 f31"/>
              <a:gd name="f34" fmla="+- f22 0 f32"/>
              <a:gd name="f35" fmla="+- f31 0 f32"/>
              <a:gd name="f36" fmla="*/ f31 29289 1"/>
              <a:gd name="f37" fmla="*/ f32 29289 1"/>
              <a:gd name="f38" fmla="*/ f31 f18 1"/>
              <a:gd name="f39" fmla="*/ f32 f18 1"/>
              <a:gd name="f40" fmla="*/ f36 1 100000"/>
              <a:gd name="f41" fmla="*/ f37 1 100000"/>
              <a:gd name="f42" fmla="*/ f33 f18 1"/>
              <a:gd name="f43" fmla="*/ f34 f18 1"/>
              <a:gd name="f44" fmla="?: f35 f40 f41"/>
              <a:gd name="f45" fmla="+- f22 0 f41"/>
              <a:gd name="f46" fmla="*/ f40 f18 1"/>
              <a:gd name="f47" fmla="+- f21 0 f44"/>
              <a:gd name="f48" fmla="*/ f44 f18 1"/>
              <a:gd name="f49" fmla="*/ f45 f18 1"/>
              <a:gd name="f50" fmla="*/ f47 f18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48" t="f46" r="f50" b="f49"/>
            <a:pathLst>
              <a:path>
                <a:moveTo>
                  <a:pt x="f38" y="f23"/>
                </a:moveTo>
                <a:lnTo>
                  <a:pt x="f42" y="f23"/>
                </a:lnTo>
                <a:arcTo wR="f38" hR="f38" stAng="f2" swAng="f1"/>
                <a:lnTo>
                  <a:pt x="f26" y="f43"/>
                </a:lnTo>
                <a:arcTo wR="f39" hR="f39" stAng="f6" swAng="f1"/>
                <a:lnTo>
                  <a:pt x="f39" y="f27"/>
                </a:lnTo>
                <a:arcTo wR="f39" hR="f39" stAng="f1" swAng="f1"/>
                <a:lnTo>
                  <a:pt x="f23" y="f38"/>
                </a:lnTo>
                <a:arcTo wR="f38" hR="f38" stAng="f0" swAng="f1"/>
                <a:close/>
              </a:path>
            </a:pathLst>
          </a:custGeom>
          <a:solidFill>
            <a:srgbClr val="FFFFFF">
              <a:alpha val="90000"/>
            </a:srgbClr>
          </a:solidFill>
          <a:ln w="12701" cap="flat">
            <a:solidFill>
              <a:srgbClr val="0091BD"/>
            </a:solidFill>
            <a:prstDash val="solid"/>
            <a:miter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defTabSz="914126" fontAlgn="auto" hangingPunct="1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799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9" name="Round Same Side Corner Rectangle 4">
            <a:extLst>
              <a:ext uri="{FF2B5EF4-FFF2-40B4-BE49-F238E27FC236}">
                <a16:creationId xmlns:a16="http://schemas.microsoft.com/office/drawing/2014/main" id="{D7D88FB9-66C1-4093-B0E3-6C2411847966}"/>
              </a:ext>
            </a:extLst>
          </p:cNvPr>
          <p:cNvSpPr/>
          <p:nvPr/>
        </p:nvSpPr>
        <p:spPr>
          <a:xfrm>
            <a:off x="2232060" y="1844018"/>
            <a:ext cx="3275423" cy="764577"/>
          </a:xfrm>
          <a:prstGeom prst="rect">
            <a:avLst/>
          </a:prstGeom>
          <a:noFill/>
          <a:ln cap="flat">
            <a:noFill/>
            <a:prstDash val="solid"/>
          </a:ln>
        </p:spPr>
        <p:txBody>
          <a:bodyPr vert="horz" wrap="square" lIns="227526" tIns="20312" rIns="20312" bIns="20312" anchor="ctr" anchorCtr="0" compatLnSpc="1">
            <a:noAutofit/>
          </a:bodyPr>
          <a:lstStyle/>
          <a:p>
            <a:pPr marL="0" lvl="1" defTabSz="1421940" fontAlgn="auto">
              <a:lnSpc>
                <a:spcPct val="90000"/>
              </a:lnSpc>
              <a:spcBef>
                <a:spcPts val="0"/>
              </a:spcBef>
              <a:spcAft>
                <a:spcPts val="30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866" dirty="0">
                <a:solidFill>
                  <a:srgbClr val="000000"/>
                </a:solidFill>
                <a:latin typeface="Calibri"/>
              </a:rPr>
              <a:t>List available system resources</a:t>
            </a:r>
            <a:br>
              <a:rPr lang="en-GB" sz="1866" dirty="0">
                <a:solidFill>
                  <a:srgbClr val="000000"/>
                </a:solidFill>
                <a:latin typeface="Calibri"/>
              </a:rPr>
            </a:br>
            <a:r>
              <a:rPr lang="en-GB" sz="1866" dirty="0">
                <a:solidFill>
                  <a:srgbClr val="000000"/>
                </a:solidFill>
                <a:latin typeface="Calibri"/>
              </a:rPr>
              <a:t>in multi-processor systems</a:t>
            </a:r>
          </a:p>
        </p:txBody>
      </p:sp>
      <p:grpSp>
        <p:nvGrpSpPr>
          <p:cNvPr id="20" name="Group 87">
            <a:extLst>
              <a:ext uri="{FF2B5EF4-FFF2-40B4-BE49-F238E27FC236}">
                <a16:creationId xmlns:a16="http://schemas.microsoft.com/office/drawing/2014/main" id="{B9FCB177-9D40-4F03-98A2-1CCBC6DF8B38}"/>
              </a:ext>
            </a:extLst>
          </p:cNvPr>
          <p:cNvGrpSpPr/>
          <p:nvPr/>
        </p:nvGrpSpPr>
        <p:grpSpPr>
          <a:xfrm>
            <a:off x="2223962" y="2735481"/>
            <a:ext cx="3449351" cy="847299"/>
            <a:chOff x="2222952" y="2735299"/>
            <a:chExt cx="3450250" cy="847520"/>
          </a:xfrm>
        </p:grpSpPr>
        <p:sp>
          <p:nvSpPr>
            <p:cNvPr id="21" name="Round Same Side Corner Rectangle 88">
              <a:extLst>
                <a:ext uri="{FF2B5EF4-FFF2-40B4-BE49-F238E27FC236}">
                  <a16:creationId xmlns:a16="http://schemas.microsoft.com/office/drawing/2014/main" id="{7C5301C6-FFD1-4AB1-9456-70B007AD754B}"/>
                </a:ext>
              </a:extLst>
            </p:cNvPr>
            <p:cNvSpPr/>
            <p:nvPr/>
          </p:nvSpPr>
          <p:spPr>
            <a:xfrm rot="5400013">
              <a:off x="3524317" y="1433934"/>
              <a:ext cx="847520" cy="3450250"/>
            </a:xfrm>
            <a:custGeom>
              <a:avLst/>
              <a:gdLst>
                <a:gd name="f0" fmla="val 10800000"/>
                <a:gd name="f1" fmla="val 5400000"/>
                <a:gd name="f2" fmla="val 16200000"/>
                <a:gd name="f3" fmla="val w"/>
                <a:gd name="f4" fmla="val h"/>
                <a:gd name="f5" fmla="val ss"/>
                <a:gd name="f6" fmla="val 0"/>
                <a:gd name="f7" fmla="val 16667"/>
                <a:gd name="f8" fmla="abs f3"/>
                <a:gd name="f9" fmla="abs f4"/>
                <a:gd name="f10" fmla="abs f5"/>
                <a:gd name="f11" fmla="?: f8 f3 1"/>
                <a:gd name="f12" fmla="?: f9 f4 1"/>
                <a:gd name="f13" fmla="?: f10 f5 1"/>
                <a:gd name="f14" fmla="*/ f11 1 21600"/>
                <a:gd name="f15" fmla="*/ f12 1 21600"/>
                <a:gd name="f16" fmla="*/ 21600 f11 1"/>
                <a:gd name="f17" fmla="*/ 21600 f12 1"/>
                <a:gd name="f18" fmla="min f15 f14"/>
                <a:gd name="f19" fmla="*/ f16 1 f13"/>
                <a:gd name="f20" fmla="*/ f17 1 f13"/>
                <a:gd name="f21" fmla="val f19"/>
                <a:gd name="f22" fmla="val f20"/>
                <a:gd name="f23" fmla="*/ f6 f18 1"/>
                <a:gd name="f24" fmla="+- f22 0 f6"/>
                <a:gd name="f25" fmla="+- f21 0 f6"/>
                <a:gd name="f26" fmla="*/ f21 f18 1"/>
                <a:gd name="f27" fmla="*/ f22 f18 1"/>
                <a:gd name="f28" fmla="min f25 f24"/>
                <a:gd name="f29" fmla="*/ f28 f7 1"/>
                <a:gd name="f30" fmla="*/ f28 f6 1"/>
                <a:gd name="f31" fmla="*/ f29 1 100000"/>
                <a:gd name="f32" fmla="*/ f30 1 100000"/>
                <a:gd name="f33" fmla="+- f21 0 f31"/>
                <a:gd name="f34" fmla="+- f22 0 f32"/>
                <a:gd name="f35" fmla="+- f31 0 f32"/>
                <a:gd name="f36" fmla="*/ f31 29289 1"/>
                <a:gd name="f37" fmla="*/ f32 29289 1"/>
                <a:gd name="f38" fmla="*/ f31 f18 1"/>
                <a:gd name="f39" fmla="*/ f32 f18 1"/>
                <a:gd name="f40" fmla="*/ f36 1 100000"/>
                <a:gd name="f41" fmla="*/ f37 1 100000"/>
                <a:gd name="f42" fmla="*/ f33 f18 1"/>
                <a:gd name="f43" fmla="*/ f34 f18 1"/>
                <a:gd name="f44" fmla="?: f35 f40 f41"/>
                <a:gd name="f45" fmla="+- f22 0 f41"/>
                <a:gd name="f46" fmla="*/ f40 f18 1"/>
                <a:gd name="f47" fmla="+- f21 0 f44"/>
                <a:gd name="f48" fmla="*/ f44 f18 1"/>
                <a:gd name="f49" fmla="*/ f45 f18 1"/>
                <a:gd name="f50" fmla="*/ f47 f18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48" t="f46" r="f50" b="f49"/>
              <a:pathLst>
                <a:path>
                  <a:moveTo>
                    <a:pt x="f38" y="f23"/>
                  </a:moveTo>
                  <a:lnTo>
                    <a:pt x="f42" y="f23"/>
                  </a:lnTo>
                  <a:arcTo wR="f38" hR="f38" stAng="f2" swAng="f1"/>
                  <a:lnTo>
                    <a:pt x="f26" y="f43"/>
                  </a:lnTo>
                  <a:arcTo wR="f39" hR="f39" stAng="f6" swAng="f1"/>
                  <a:lnTo>
                    <a:pt x="f39" y="f27"/>
                  </a:lnTo>
                  <a:arcTo wR="f39" hR="f39" stAng="f1" swAng="f1"/>
                  <a:lnTo>
                    <a:pt x="f23" y="f38"/>
                  </a:lnTo>
                  <a:arcTo wR="f38" hR="f38" stAng="f0" swAng="f1"/>
                  <a:close/>
                </a:path>
              </a:pathLst>
            </a:custGeom>
            <a:solidFill>
              <a:srgbClr val="FFFFFF">
                <a:alpha val="90000"/>
              </a:srgbClr>
            </a:solidFill>
            <a:ln w="12701" cap="flat">
              <a:solidFill>
                <a:srgbClr val="0091BD"/>
              </a:solidFill>
              <a:prstDash val="solid"/>
              <a:miter/>
            </a:ln>
          </p:spPr>
          <p:txBody>
            <a:bodyPr vert="horz" wrap="square" lIns="0" tIns="0" rIns="0" bIns="0" anchor="t" anchorCtr="0" compatLnSpc="1">
              <a:noAutofit/>
            </a:bodyPr>
            <a:lstStyle/>
            <a:p>
              <a:pPr defTabSz="914126" fontAlgn="auto" hangingPunct="1">
                <a:spcBef>
                  <a:spcPts val="0"/>
                </a:spcBef>
                <a:spcAft>
                  <a:spcPts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n-US" sz="1799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22" name="Round Same Side Corner Rectangle 4">
              <a:extLst>
                <a:ext uri="{FF2B5EF4-FFF2-40B4-BE49-F238E27FC236}">
                  <a16:creationId xmlns:a16="http://schemas.microsoft.com/office/drawing/2014/main" id="{0BFB035F-2DAA-4E2E-B8D9-83F069D00B3E}"/>
                </a:ext>
              </a:extLst>
            </p:cNvPr>
            <p:cNvSpPr/>
            <p:nvPr/>
          </p:nvSpPr>
          <p:spPr>
            <a:xfrm>
              <a:off x="2222952" y="2776667"/>
              <a:ext cx="3433069" cy="764776"/>
            </a:xfrm>
            <a:prstGeom prst="rect">
              <a:avLst/>
            </a:prstGeom>
            <a:noFill/>
            <a:ln cap="flat">
              <a:noFill/>
              <a:prstDash val="solid"/>
            </a:ln>
          </p:spPr>
          <p:txBody>
            <a:bodyPr vert="horz" wrap="square" lIns="227526" tIns="20312" rIns="20312" bIns="20312" anchor="ctr" anchorCtr="0" compatLnSpc="1">
              <a:noAutofit/>
            </a:bodyPr>
            <a:lstStyle/>
            <a:p>
              <a:pPr marL="0" lvl="1" defTabSz="1421940" fontAlgn="auto">
                <a:lnSpc>
                  <a:spcPct val="90000"/>
                </a:lnSpc>
                <a:spcBef>
                  <a:spcPts val="0"/>
                </a:spcBef>
                <a:spcAft>
                  <a:spcPts val="30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en-GB" sz="1866">
                  <a:solidFill>
                    <a:srgbClr val="000000"/>
                  </a:solidFill>
                  <a:latin typeface="Calibri"/>
                </a:rPr>
                <a:t>Select resources for </a:t>
              </a:r>
              <a:br>
                <a:rPr lang="en-GB" sz="1866">
                  <a:solidFill>
                    <a:srgbClr val="000000"/>
                  </a:solidFill>
                  <a:latin typeface="Calibri"/>
                </a:rPr>
              </a:br>
              <a:r>
                <a:rPr lang="en-GB" sz="1866">
                  <a:solidFill>
                    <a:srgbClr val="000000"/>
                  </a:solidFill>
                  <a:latin typeface="Calibri"/>
                </a:rPr>
                <a:t>independent software projects</a:t>
              </a:r>
            </a:p>
          </p:txBody>
        </p:sp>
      </p:grpSp>
      <p:grpSp>
        <p:nvGrpSpPr>
          <p:cNvPr id="23" name="Group 90">
            <a:extLst>
              <a:ext uri="{FF2B5EF4-FFF2-40B4-BE49-F238E27FC236}">
                <a16:creationId xmlns:a16="http://schemas.microsoft.com/office/drawing/2014/main" id="{3DD71FDF-5084-4E05-9E79-85B4F2DE2817}"/>
              </a:ext>
            </a:extLst>
          </p:cNvPr>
          <p:cNvGrpSpPr/>
          <p:nvPr/>
        </p:nvGrpSpPr>
        <p:grpSpPr>
          <a:xfrm>
            <a:off x="2232060" y="3665997"/>
            <a:ext cx="3449352" cy="847299"/>
            <a:chOff x="2231053" y="3666058"/>
            <a:chExt cx="3450251" cy="847520"/>
          </a:xfrm>
        </p:grpSpPr>
        <p:sp>
          <p:nvSpPr>
            <p:cNvPr id="24" name="Round Same Side Corner Rectangle 91">
              <a:extLst>
                <a:ext uri="{FF2B5EF4-FFF2-40B4-BE49-F238E27FC236}">
                  <a16:creationId xmlns:a16="http://schemas.microsoft.com/office/drawing/2014/main" id="{5973354A-CDB7-4FEC-9C34-0AC356B0359C}"/>
                </a:ext>
              </a:extLst>
            </p:cNvPr>
            <p:cNvSpPr/>
            <p:nvPr/>
          </p:nvSpPr>
          <p:spPr>
            <a:xfrm rot="5400013">
              <a:off x="3532419" y="2364693"/>
              <a:ext cx="847520" cy="3450250"/>
            </a:xfrm>
            <a:custGeom>
              <a:avLst/>
              <a:gdLst>
                <a:gd name="f0" fmla="val 10800000"/>
                <a:gd name="f1" fmla="val 5400000"/>
                <a:gd name="f2" fmla="val 16200000"/>
                <a:gd name="f3" fmla="val w"/>
                <a:gd name="f4" fmla="val h"/>
                <a:gd name="f5" fmla="val ss"/>
                <a:gd name="f6" fmla="val 0"/>
                <a:gd name="f7" fmla="val 16667"/>
                <a:gd name="f8" fmla="abs f3"/>
                <a:gd name="f9" fmla="abs f4"/>
                <a:gd name="f10" fmla="abs f5"/>
                <a:gd name="f11" fmla="?: f8 f3 1"/>
                <a:gd name="f12" fmla="?: f9 f4 1"/>
                <a:gd name="f13" fmla="?: f10 f5 1"/>
                <a:gd name="f14" fmla="*/ f11 1 21600"/>
                <a:gd name="f15" fmla="*/ f12 1 21600"/>
                <a:gd name="f16" fmla="*/ 21600 f11 1"/>
                <a:gd name="f17" fmla="*/ 21600 f12 1"/>
                <a:gd name="f18" fmla="min f15 f14"/>
                <a:gd name="f19" fmla="*/ f16 1 f13"/>
                <a:gd name="f20" fmla="*/ f17 1 f13"/>
                <a:gd name="f21" fmla="val f19"/>
                <a:gd name="f22" fmla="val f20"/>
                <a:gd name="f23" fmla="*/ f6 f18 1"/>
                <a:gd name="f24" fmla="+- f22 0 f6"/>
                <a:gd name="f25" fmla="+- f21 0 f6"/>
                <a:gd name="f26" fmla="*/ f21 f18 1"/>
                <a:gd name="f27" fmla="*/ f22 f18 1"/>
                <a:gd name="f28" fmla="min f25 f24"/>
                <a:gd name="f29" fmla="*/ f28 f7 1"/>
                <a:gd name="f30" fmla="*/ f28 f6 1"/>
                <a:gd name="f31" fmla="*/ f29 1 100000"/>
                <a:gd name="f32" fmla="*/ f30 1 100000"/>
                <a:gd name="f33" fmla="+- f21 0 f31"/>
                <a:gd name="f34" fmla="+- f22 0 f32"/>
                <a:gd name="f35" fmla="+- f31 0 f32"/>
                <a:gd name="f36" fmla="*/ f31 29289 1"/>
                <a:gd name="f37" fmla="*/ f32 29289 1"/>
                <a:gd name="f38" fmla="*/ f31 f18 1"/>
                <a:gd name="f39" fmla="*/ f32 f18 1"/>
                <a:gd name="f40" fmla="*/ f36 1 100000"/>
                <a:gd name="f41" fmla="*/ f37 1 100000"/>
                <a:gd name="f42" fmla="*/ f33 f18 1"/>
                <a:gd name="f43" fmla="*/ f34 f18 1"/>
                <a:gd name="f44" fmla="?: f35 f40 f41"/>
                <a:gd name="f45" fmla="+- f22 0 f41"/>
                <a:gd name="f46" fmla="*/ f40 f18 1"/>
                <a:gd name="f47" fmla="+- f21 0 f44"/>
                <a:gd name="f48" fmla="*/ f44 f18 1"/>
                <a:gd name="f49" fmla="*/ f45 f18 1"/>
                <a:gd name="f50" fmla="*/ f47 f18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48" t="f46" r="f50" b="f49"/>
              <a:pathLst>
                <a:path>
                  <a:moveTo>
                    <a:pt x="f38" y="f23"/>
                  </a:moveTo>
                  <a:lnTo>
                    <a:pt x="f42" y="f23"/>
                  </a:lnTo>
                  <a:arcTo wR="f38" hR="f38" stAng="f2" swAng="f1"/>
                  <a:lnTo>
                    <a:pt x="f26" y="f43"/>
                  </a:lnTo>
                  <a:arcTo wR="f39" hR="f39" stAng="f6" swAng="f1"/>
                  <a:lnTo>
                    <a:pt x="f39" y="f27"/>
                  </a:lnTo>
                  <a:arcTo wR="f39" hR="f39" stAng="f1" swAng="f1"/>
                  <a:lnTo>
                    <a:pt x="f23" y="f38"/>
                  </a:lnTo>
                  <a:arcTo wR="f38" hR="f38" stAng="f0" swAng="f1"/>
                  <a:close/>
                </a:path>
              </a:pathLst>
            </a:custGeom>
            <a:solidFill>
              <a:srgbClr val="FFFFFF">
                <a:alpha val="90000"/>
              </a:srgbClr>
            </a:solidFill>
            <a:ln w="12701" cap="flat">
              <a:solidFill>
                <a:srgbClr val="0091BD"/>
              </a:solidFill>
              <a:prstDash val="solid"/>
              <a:miter/>
            </a:ln>
          </p:spPr>
          <p:txBody>
            <a:bodyPr vert="horz" wrap="square" lIns="0" tIns="0" rIns="0" bIns="0" anchor="t" anchorCtr="0" compatLnSpc="1">
              <a:noAutofit/>
            </a:bodyPr>
            <a:lstStyle/>
            <a:p>
              <a:pPr defTabSz="914126" fontAlgn="auto" hangingPunct="1">
                <a:spcBef>
                  <a:spcPts val="0"/>
                </a:spcBef>
                <a:spcAft>
                  <a:spcPts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n-US" sz="1799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25" name="Round Same Side Corner Rectangle 4">
              <a:extLst>
                <a:ext uri="{FF2B5EF4-FFF2-40B4-BE49-F238E27FC236}">
                  <a16:creationId xmlns:a16="http://schemas.microsoft.com/office/drawing/2014/main" id="{1163D95A-A54A-4E58-86FF-AE0D1542B0D1}"/>
                </a:ext>
              </a:extLst>
            </p:cNvPr>
            <p:cNvSpPr/>
            <p:nvPr/>
          </p:nvSpPr>
          <p:spPr>
            <a:xfrm>
              <a:off x="2231053" y="3707434"/>
              <a:ext cx="3433069" cy="764776"/>
            </a:xfrm>
            <a:prstGeom prst="rect">
              <a:avLst/>
            </a:prstGeom>
            <a:noFill/>
            <a:ln cap="flat">
              <a:noFill/>
              <a:prstDash val="solid"/>
            </a:ln>
          </p:spPr>
          <p:txBody>
            <a:bodyPr vert="horz" wrap="square" lIns="227526" tIns="20312" rIns="20312" bIns="20312" anchor="ctr" anchorCtr="0" compatLnSpc="1">
              <a:noAutofit/>
            </a:bodyPr>
            <a:lstStyle/>
            <a:p>
              <a:pPr marL="0" lvl="1" defTabSz="1421940" fontAlgn="auto">
                <a:lnSpc>
                  <a:spcPct val="90000"/>
                </a:lnSpc>
                <a:spcBef>
                  <a:spcPts val="0"/>
                </a:spcBef>
                <a:spcAft>
                  <a:spcPts val="30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en-GB" sz="1866">
                  <a:solidFill>
                    <a:srgbClr val="000000"/>
                  </a:solidFill>
                  <a:latin typeface="Calibri"/>
                </a:rPr>
                <a:t>Partition memory &amp; peripherals</a:t>
              </a:r>
              <a:br>
                <a:rPr lang="en-GB" sz="1866">
                  <a:solidFill>
                    <a:srgbClr val="000000"/>
                  </a:solidFill>
                  <a:latin typeface="Calibri"/>
                </a:rPr>
              </a:br>
              <a:r>
                <a:rPr lang="en-GB" sz="1866">
                  <a:solidFill>
                    <a:srgbClr val="000000"/>
                  </a:solidFill>
                  <a:latin typeface="Calibri"/>
                </a:rPr>
                <a:t>for safe process execution</a:t>
              </a:r>
            </a:p>
          </p:txBody>
        </p:sp>
      </p:grpSp>
      <p:grpSp>
        <p:nvGrpSpPr>
          <p:cNvPr id="26" name="Group 93">
            <a:extLst>
              <a:ext uri="{FF2B5EF4-FFF2-40B4-BE49-F238E27FC236}">
                <a16:creationId xmlns:a16="http://schemas.microsoft.com/office/drawing/2014/main" id="{37E89AB2-1DD2-4A4A-879E-721981003697}"/>
              </a:ext>
            </a:extLst>
          </p:cNvPr>
          <p:cNvGrpSpPr/>
          <p:nvPr/>
        </p:nvGrpSpPr>
        <p:grpSpPr>
          <a:xfrm>
            <a:off x="2232060" y="4624378"/>
            <a:ext cx="3449352" cy="847299"/>
            <a:chOff x="2231053" y="4624688"/>
            <a:chExt cx="3450251" cy="847520"/>
          </a:xfrm>
        </p:grpSpPr>
        <p:sp>
          <p:nvSpPr>
            <p:cNvPr id="27" name="Round Same Side Corner Rectangle 94">
              <a:extLst>
                <a:ext uri="{FF2B5EF4-FFF2-40B4-BE49-F238E27FC236}">
                  <a16:creationId xmlns:a16="http://schemas.microsoft.com/office/drawing/2014/main" id="{DBD86066-5DAD-4ED6-AB60-A4451D19043A}"/>
                </a:ext>
              </a:extLst>
            </p:cNvPr>
            <p:cNvSpPr/>
            <p:nvPr/>
          </p:nvSpPr>
          <p:spPr>
            <a:xfrm rot="5400013">
              <a:off x="3532419" y="3323323"/>
              <a:ext cx="847520" cy="3450250"/>
            </a:xfrm>
            <a:custGeom>
              <a:avLst/>
              <a:gdLst>
                <a:gd name="f0" fmla="val 10800000"/>
                <a:gd name="f1" fmla="val 5400000"/>
                <a:gd name="f2" fmla="val 16200000"/>
                <a:gd name="f3" fmla="val w"/>
                <a:gd name="f4" fmla="val h"/>
                <a:gd name="f5" fmla="val ss"/>
                <a:gd name="f6" fmla="val 0"/>
                <a:gd name="f7" fmla="val 16667"/>
                <a:gd name="f8" fmla="abs f3"/>
                <a:gd name="f9" fmla="abs f4"/>
                <a:gd name="f10" fmla="abs f5"/>
                <a:gd name="f11" fmla="?: f8 f3 1"/>
                <a:gd name="f12" fmla="?: f9 f4 1"/>
                <a:gd name="f13" fmla="?: f10 f5 1"/>
                <a:gd name="f14" fmla="*/ f11 1 21600"/>
                <a:gd name="f15" fmla="*/ f12 1 21600"/>
                <a:gd name="f16" fmla="*/ 21600 f11 1"/>
                <a:gd name="f17" fmla="*/ 21600 f12 1"/>
                <a:gd name="f18" fmla="min f15 f14"/>
                <a:gd name="f19" fmla="*/ f16 1 f13"/>
                <a:gd name="f20" fmla="*/ f17 1 f13"/>
                <a:gd name="f21" fmla="val f19"/>
                <a:gd name="f22" fmla="val f20"/>
                <a:gd name="f23" fmla="*/ f6 f18 1"/>
                <a:gd name="f24" fmla="+- f22 0 f6"/>
                <a:gd name="f25" fmla="+- f21 0 f6"/>
                <a:gd name="f26" fmla="*/ f21 f18 1"/>
                <a:gd name="f27" fmla="*/ f22 f18 1"/>
                <a:gd name="f28" fmla="min f25 f24"/>
                <a:gd name="f29" fmla="*/ f28 f7 1"/>
                <a:gd name="f30" fmla="*/ f28 f6 1"/>
                <a:gd name="f31" fmla="*/ f29 1 100000"/>
                <a:gd name="f32" fmla="*/ f30 1 100000"/>
                <a:gd name="f33" fmla="+- f21 0 f31"/>
                <a:gd name="f34" fmla="+- f22 0 f32"/>
                <a:gd name="f35" fmla="+- f31 0 f32"/>
                <a:gd name="f36" fmla="*/ f31 29289 1"/>
                <a:gd name="f37" fmla="*/ f32 29289 1"/>
                <a:gd name="f38" fmla="*/ f31 f18 1"/>
                <a:gd name="f39" fmla="*/ f32 f18 1"/>
                <a:gd name="f40" fmla="*/ f36 1 100000"/>
                <a:gd name="f41" fmla="*/ f37 1 100000"/>
                <a:gd name="f42" fmla="*/ f33 f18 1"/>
                <a:gd name="f43" fmla="*/ f34 f18 1"/>
                <a:gd name="f44" fmla="?: f35 f40 f41"/>
                <a:gd name="f45" fmla="+- f22 0 f41"/>
                <a:gd name="f46" fmla="*/ f40 f18 1"/>
                <a:gd name="f47" fmla="+- f21 0 f44"/>
                <a:gd name="f48" fmla="*/ f44 f18 1"/>
                <a:gd name="f49" fmla="*/ f45 f18 1"/>
                <a:gd name="f50" fmla="*/ f47 f18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48" t="f46" r="f50" b="f49"/>
              <a:pathLst>
                <a:path>
                  <a:moveTo>
                    <a:pt x="f38" y="f23"/>
                  </a:moveTo>
                  <a:lnTo>
                    <a:pt x="f42" y="f23"/>
                  </a:lnTo>
                  <a:arcTo wR="f38" hR="f38" stAng="f2" swAng="f1"/>
                  <a:lnTo>
                    <a:pt x="f26" y="f43"/>
                  </a:lnTo>
                  <a:arcTo wR="f39" hR="f39" stAng="f6" swAng="f1"/>
                  <a:lnTo>
                    <a:pt x="f39" y="f27"/>
                  </a:lnTo>
                  <a:arcTo wR="f39" hR="f39" stAng="f1" swAng="f1"/>
                  <a:lnTo>
                    <a:pt x="f23" y="f38"/>
                  </a:lnTo>
                  <a:arcTo wR="f38" hR="f38" stAng="f0" swAng="f1"/>
                  <a:close/>
                </a:path>
              </a:pathLst>
            </a:custGeom>
            <a:solidFill>
              <a:srgbClr val="FFFFFF">
                <a:alpha val="90000"/>
              </a:srgbClr>
            </a:solidFill>
            <a:ln w="12701" cap="flat">
              <a:solidFill>
                <a:srgbClr val="0091BD"/>
              </a:solidFill>
              <a:prstDash val="solid"/>
              <a:miter/>
            </a:ln>
          </p:spPr>
          <p:txBody>
            <a:bodyPr vert="horz" wrap="square" lIns="0" tIns="0" rIns="0" bIns="0" anchor="t" anchorCtr="0" compatLnSpc="1">
              <a:noAutofit/>
            </a:bodyPr>
            <a:lstStyle/>
            <a:p>
              <a:pPr defTabSz="914126" fontAlgn="auto" hangingPunct="1">
                <a:spcBef>
                  <a:spcPts val="0"/>
                </a:spcBef>
                <a:spcAft>
                  <a:spcPts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n-US" sz="1799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28" name="Round Same Side Corner Rectangle 4">
              <a:extLst>
                <a:ext uri="{FF2B5EF4-FFF2-40B4-BE49-F238E27FC236}">
                  <a16:creationId xmlns:a16="http://schemas.microsoft.com/office/drawing/2014/main" id="{EC5CC126-951B-46C2-9D94-38FB36F0921D}"/>
                </a:ext>
              </a:extLst>
            </p:cNvPr>
            <p:cNvSpPr/>
            <p:nvPr/>
          </p:nvSpPr>
          <p:spPr>
            <a:xfrm>
              <a:off x="2231053" y="4666055"/>
              <a:ext cx="3433069" cy="764776"/>
            </a:xfrm>
            <a:prstGeom prst="rect">
              <a:avLst/>
            </a:prstGeom>
            <a:noFill/>
            <a:ln cap="flat">
              <a:noFill/>
              <a:prstDash val="solid"/>
            </a:ln>
          </p:spPr>
          <p:txBody>
            <a:bodyPr vert="horz" wrap="square" lIns="227526" tIns="20312" rIns="20312" bIns="20312" anchor="ctr" anchorCtr="0" compatLnSpc="1">
              <a:noAutofit/>
            </a:bodyPr>
            <a:lstStyle/>
            <a:p>
              <a:pPr marL="0" lvl="1" defTabSz="1421940" fontAlgn="auto">
                <a:lnSpc>
                  <a:spcPct val="90000"/>
                </a:lnSpc>
                <a:spcBef>
                  <a:spcPts val="0"/>
                </a:spcBef>
                <a:spcAft>
                  <a:spcPts val="30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en-GB" sz="1866">
                  <a:solidFill>
                    <a:srgbClr val="000000"/>
                  </a:solidFill>
                  <a:latin typeface="Calibri"/>
                </a:rPr>
                <a:t>Generate tool setup and</a:t>
              </a:r>
            </a:p>
            <a:p>
              <a:pPr marL="0" lvl="1" defTabSz="1421940" fontAlgn="auto">
                <a:lnSpc>
                  <a:spcPct val="90000"/>
                </a:lnSpc>
                <a:spcBef>
                  <a:spcPts val="0"/>
                </a:spcBef>
                <a:spcAft>
                  <a:spcPts val="30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en-GB" sz="1866">
                  <a:solidFill>
                    <a:srgbClr val="000000"/>
                  </a:solidFill>
                  <a:latin typeface="Calibri"/>
                </a:rPr>
                <a:t>hardware configuration</a:t>
              </a:r>
            </a:p>
          </p:txBody>
        </p:sp>
      </p:grpSp>
      <p:sp>
        <p:nvSpPr>
          <p:cNvPr id="30" name="Round Same Side Corner Rectangle 4">
            <a:extLst>
              <a:ext uri="{FF2B5EF4-FFF2-40B4-BE49-F238E27FC236}">
                <a16:creationId xmlns:a16="http://schemas.microsoft.com/office/drawing/2014/main" id="{79FDF4D8-2027-4779-ABA6-CC4FE06ABB96}"/>
              </a:ext>
            </a:extLst>
          </p:cNvPr>
          <p:cNvSpPr/>
          <p:nvPr/>
        </p:nvSpPr>
        <p:spPr>
          <a:xfrm>
            <a:off x="6211206" y="5905501"/>
            <a:ext cx="3746983" cy="73004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cap="flat">
            <a:noFill/>
            <a:prstDash val="solid"/>
          </a:ln>
        </p:spPr>
        <p:txBody>
          <a:bodyPr vert="horz" wrap="square" lIns="227526" tIns="20312" rIns="20312" bIns="20312" anchor="ctr" anchorCtr="0" compatLnSpc="1">
            <a:noAutofit/>
          </a:bodyPr>
          <a:lstStyle/>
          <a:p>
            <a:pPr marL="0" lvl="1" defTabSz="1421940" fontAlgn="auto">
              <a:lnSpc>
                <a:spcPct val="90000"/>
              </a:lnSpc>
              <a:spcBef>
                <a:spcPts val="0"/>
              </a:spcBef>
              <a:spcAft>
                <a:spcPts val="30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866" dirty="0">
                <a:solidFill>
                  <a:srgbClr val="000000"/>
                </a:solidFill>
                <a:latin typeface="Calibri"/>
              </a:rPr>
              <a:t>Resources may be imported from CMSIS-Pack and CMSIS-SVD files</a:t>
            </a:r>
          </a:p>
        </p:txBody>
      </p:sp>
    </p:spTree>
    <p:extLst>
      <p:ext uri="{BB962C8B-B14F-4D97-AF65-F5344CB8AC3E}">
        <p14:creationId xmlns:p14="http://schemas.microsoft.com/office/powerpoint/2010/main" val="100664633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EC0FBB-5994-4F74-90E7-1421980BADD0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/>
            <a:r>
              <a:rPr lang="de-DE"/>
              <a:t>CMSIS-Zone</a:t>
            </a:r>
            <a:r>
              <a:rPr lang="en-US"/>
              <a:t> – </a:t>
            </a:r>
            <a:r>
              <a:rPr lang="de-DE"/>
              <a:t>Development Workflow</a:t>
            </a:r>
            <a:endParaRPr lang="en-US"/>
          </a:p>
        </p:txBody>
      </p:sp>
      <p:sp>
        <p:nvSpPr>
          <p:cNvPr id="3" name="Text Placeholder 3">
            <a:extLst>
              <a:ext uri="{FF2B5EF4-FFF2-40B4-BE49-F238E27FC236}">
                <a16:creationId xmlns:a16="http://schemas.microsoft.com/office/drawing/2014/main" id="{B48ED39B-D4B5-40E4-8648-EB046F73EE77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>
          <a:xfrm>
            <a:off x="493581" y="1041448"/>
            <a:ext cx="11177849" cy="344401"/>
          </a:xfrm>
        </p:spPr>
        <p:txBody>
          <a:bodyPr/>
          <a:lstStyle/>
          <a:p>
            <a:pPr lvl="0"/>
            <a:r>
              <a:rPr lang="en-GB">
                <a:solidFill>
                  <a:srgbClr val="778C9F"/>
                </a:solidFill>
              </a:rPr>
              <a:t>Resource configuration for multi-processor systems and execution regions</a:t>
            </a:r>
          </a:p>
          <a:p>
            <a:pPr lvl="0"/>
            <a:endParaRPr lang="en-US">
              <a:solidFill>
                <a:srgbClr val="778C9F"/>
              </a:solidFill>
            </a:endParaRPr>
          </a:p>
        </p:txBody>
      </p:sp>
      <p:pic>
        <p:nvPicPr>
          <p:cNvPr id="4" name="Picture Placeholder 2">
            <a:extLst>
              <a:ext uri="{FF2B5EF4-FFF2-40B4-BE49-F238E27FC236}">
                <a16:creationId xmlns:a16="http://schemas.microsoft.com/office/drawing/2014/main" id="{1AF2E309-FF1F-4E60-8EA6-66C047331BBB}"/>
              </a:ext>
            </a:extLst>
          </p:cNvPr>
          <p:cNvPicPr>
            <a:picLocks noGrp="1" noChangeAspect="1"/>
          </p:cNvPicPr>
          <p:nvPr>
            <p:ph type="pic" idx="4294967295"/>
          </p:nvPr>
        </p:nvPicPr>
        <p:blipFill>
          <a:blip r:embed="rId3"/>
          <a:srcRect t="7296" b="821"/>
          <a:stretch>
            <a:fillRect/>
          </a:stretch>
        </p:blipFill>
        <p:spPr>
          <a:xfrm>
            <a:off x="6211206" y="1672072"/>
            <a:ext cx="5460225" cy="4085362"/>
          </a:xfrm>
        </p:spPr>
      </p:pic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C7E34E47-392B-433A-AC22-E29E16AA6C87}"/>
              </a:ext>
            </a:extLst>
          </p:cNvPr>
          <p:cNvSpPr txBox="1"/>
          <p:nvPr/>
        </p:nvSpPr>
        <p:spPr>
          <a:xfrm>
            <a:off x="737103" y="866860"/>
            <a:ext cx="10128246" cy="365034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25" tIns="45717" rIns="91425" bIns="45717" anchor="t" anchorCtr="0" compatLnSpc="1">
            <a:noAutofit/>
          </a:bodyPr>
          <a:lstStyle/>
          <a:p>
            <a:pPr defTabSz="604374" fontAlgn="auto" hangingPunct="1">
              <a:spcBef>
                <a:spcPts val="40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2399">
              <a:solidFill>
                <a:srgbClr val="FFC700"/>
              </a:solidFill>
              <a:latin typeface="Gill Sans MT"/>
            </a:endParaRPr>
          </a:p>
        </p:txBody>
      </p:sp>
      <p:grpSp>
        <p:nvGrpSpPr>
          <p:cNvPr id="6" name="Group 48">
            <a:extLst>
              <a:ext uri="{FF2B5EF4-FFF2-40B4-BE49-F238E27FC236}">
                <a16:creationId xmlns:a16="http://schemas.microsoft.com/office/drawing/2014/main" id="{5FC3EA52-4C41-4E8E-8EB4-294B6FC7DF30}"/>
              </a:ext>
            </a:extLst>
          </p:cNvPr>
          <p:cNvGrpSpPr/>
          <p:nvPr/>
        </p:nvGrpSpPr>
        <p:grpSpPr>
          <a:xfrm>
            <a:off x="864694" y="1802662"/>
            <a:ext cx="1367367" cy="1109993"/>
            <a:chOff x="863330" y="1802237"/>
            <a:chExt cx="1367723" cy="1110282"/>
          </a:xfrm>
        </p:grpSpPr>
        <p:sp>
          <p:nvSpPr>
            <p:cNvPr id="7" name="Chevron 51">
              <a:extLst>
                <a:ext uri="{FF2B5EF4-FFF2-40B4-BE49-F238E27FC236}">
                  <a16:creationId xmlns:a16="http://schemas.microsoft.com/office/drawing/2014/main" id="{D1E32DE7-67F6-4E8B-9049-BD02C1E8A502}"/>
                </a:ext>
              </a:extLst>
            </p:cNvPr>
            <p:cNvSpPr/>
            <p:nvPr/>
          </p:nvSpPr>
          <p:spPr>
            <a:xfrm rot="5400013">
              <a:off x="992051" y="1673517"/>
              <a:ext cx="1110282" cy="1367722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val 24573"/>
                <a:gd name="f8" fmla="+- 0 0 -360"/>
                <a:gd name="f9" fmla="+- 0 0 -270"/>
                <a:gd name="f10" fmla="+- 0 0 -180"/>
                <a:gd name="f11" fmla="abs f3"/>
                <a:gd name="f12" fmla="abs f4"/>
                <a:gd name="f13" fmla="abs f5"/>
                <a:gd name="f14" fmla="*/ f8 f0 1"/>
                <a:gd name="f15" fmla="*/ f9 f0 1"/>
                <a:gd name="f16" fmla="*/ f10 f0 1"/>
                <a:gd name="f17" fmla="?: f11 f3 1"/>
                <a:gd name="f18" fmla="?: f12 f4 1"/>
                <a:gd name="f19" fmla="?: f13 f5 1"/>
                <a:gd name="f20" fmla="*/ f14 1 f2"/>
                <a:gd name="f21" fmla="*/ f15 1 f2"/>
                <a:gd name="f22" fmla="*/ f16 1 f2"/>
                <a:gd name="f23" fmla="*/ f17 1 21600"/>
                <a:gd name="f24" fmla="*/ f18 1 21600"/>
                <a:gd name="f25" fmla="*/ 21600 f17 1"/>
                <a:gd name="f26" fmla="*/ 21600 f18 1"/>
                <a:gd name="f27" fmla="+- f20 0 f1"/>
                <a:gd name="f28" fmla="+- f21 0 f1"/>
                <a:gd name="f29" fmla="+- f22 0 f1"/>
                <a:gd name="f30" fmla="min f24 f23"/>
                <a:gd name="f31" fmla="*/ f25 1 f19"/>
                <a:gd name="f32" fmla="*/ f26 1 f19"/>
                <a:gd name="f33" fmla="val f31"/>
                <a:gd name="f34" fmla="val f32"/>
                <a:gd name="f35" fmla="*/ f6 f30 1"/>
                <a:gd name="f36" fmla="+- f34 0 f6"/>
                <a:gd name="f37" fmla="+- f33 0 f6"/>
                <a:gd name="f38" fmla="*/ f34 f30 1"/>
                <a:gd name="f39" fmla="*/ f33 f30 1"/>
                <a:gd name="f40" fmla="*/ f36 1 2"/>
                <a:gd name="f41" fmla="min f37 f36"/>
                <a:gd name="f42" fmla="+- f6 f40 0"/>
                <a:gd name="f43" fmla="*/ f41 f7 1"/>
                <a:gd name="f44" fmla="*/ f43 1 100000"/>
                <a:gd name="f45" fmla="*/ f42 f30 1"/>
                <a:gd name="f46" fmla="+- f33 0 f44"/>
                <a:gd name="f47" fmla="*/ f44 f30 1"/>
                <a:gd name="f48" fmla="*/ f46 1 2"/>
                <a:gd name="f49" fmla="+- f46 0 f44"/>
                <a:gd name="f50" fmla="*/ f46 f30 1"/>
                <a:gd name="f51" fmla="?: f49 f44 f6"/>
                <a:gd name="f52" fmla="?: f49 f46 f33"/>
                <a:gd name="f53" fmla="*/ f48 f30 1"/>
                <a:gd name="f54" fmla="*/ f51 f30 1"/>
                <a:gd name="f55" fmla="*/ f52 f3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7">
                  <a:pos x="f53" y="f35"/>
                </a:cxn>
                <a:cxn ang="f28">
                  <a:pos x="f47" y="f45"/>
                </a:cxn>
                <a:cxn ang="f29">
                  <a:pos x="f53" y="f38"/>
                </a:cxn>
              </a:cxnLst>
              <a:rect l="f54" t="f35" r="f55" b="f38"/>
              <a:pathLst>
                <a:path>
                  <a:moveTo>
                    <a:pt x="f35" y="f35"/>
                  </a:moveTo>
                  <a:lnTo>
                    <a:pt x="f50" y="f35"/>
                  </a:lnTo>
                  <a:lnTo>
                    <a:pt x="f39" y="f45"/>
                  </a:lnTo>
                  <a:lnTo>
                    <a:pt x="f50" y="f38"/>
                  </a:lnTo>
                  <a:lnTo>
                    <a:pt x="f35" y="f38"/>
                  </a:lnTo>
                  <a:lnTo>
                    <a:pt x="f47" y="f45"/>
                  </a:lnTo>
                  <a:close/>
                </a:path>
              </a:pathLst>
            </a:custGeom>
            <a:solidFill>
              <a:srgbClr val="0091BD"/>
            </a:solidFill>
            <a:ln w="12701" cap="flat">
              <a:solidFill>
                <a:srgbClr val="0091BD"/>
              </a:solidFill>
              <a:prstDash val="solid"/>
              <a:miter/>
            </a:ln>
          </p:spPr>
          <p:txBody>
            <a:bodyPr vert="horz" wrap="square" lIns="0" tIns="0" rIns="0" bIns="0" anchor="t" anchorCtr="0" compatLnSpc="1">
              <a:noAutofit/>
            </a:bodyPr>
            <a:lstStyle/>
            <a:p>
              <a:pPr defTabSz="914126" fontAlgn="auto" hangingPunct="1">
                <a:spcBef>
                  <a:spcPts val="0"/>
                </a:spcBef>
                <a:spcAft>
                  <a:spcPts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n-US" sz="1799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8" name="Chevron 4">
              <a:extLst>
                <a:ext uri="{FF2B5EF4-FFF2-40B4-BE49-F238E27FC236}">
                  <a16:creationId xmlns:a16="http://schemas.microsoft.com/office/drawing/2014/main" id="{6A053653-FEE3-455C-B27D-EC3BB315CAB4}"/>
                </a:ext>
              </a:extLst>
            </p:cNvPr>
            <p:cNvSpPr/>
            <p:nvPr/>
          </p:nvSpPr>
          <p:spPr>
            <a:xfrm>
              <a:off x="863330" y="2190829"/>
              <a:ext cx="1367722" cy="333088"/>
            </a:xfrm>
            <a:prstGeom prst="rect">
              <a:avLst/>
            </a:prstGeom>
            <a:noFill/>
            <a:ln cap="flat">
              <a:noFill/>
              <a:prstDash val="solid"/>
            </a:ln>
          </p:spPr>
          <p:txBody>
            <a:bodyPr vert="horz" wrap="square" lIns="9306" tIns="9306" rIns="9306" bIns="9306" anchor="ctr" anchorCtr="1" compatLnSpc="1">
              <a:noAutofit/>
            </a:bodyPr>
            <a:lstStyle/>
            <a:p>
              <a:pPr algn="ctr" defTabSz="651725" fontAlgn="auto">
                <a:lnSpc>
                  <a:spcPct val="90000"/>
                </a:lnSpc>
                <a:spcBef>
                  <a:spcPts val="0"/>
                </a:spcBef>
                <a:spcAft>
                  <a:spcPts val="80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en-GB" sz="1866">
                  <a:solidFill>
                    <a:srgbClr val="FFFFFF"/>
                  </a:solidFill>
                  <a:latin typeface="Calibri"/>
                </a:rPr>
                <a:t>System</a:t>
              </a:r>
              <a:br>
                <a:rPr lang="en-GB" sz="1799">
                  <a:solidFill>
                    <a:srgbClr val="FFFFFF"/>
                  </a:solidFill>
                  <a:latin typeface="Calibri"/>
                </a:rPr>
              </a:br>
              <a:r>
                <a:rPr lang="en-GB" sz="1866">
                  <a:solidFill>
                    <a:srgbClr val="FFFFFF"/>
                  </a:solidFill>
                  <a:latin typeface="Calibri"/>
                </a:rPr>
                <a:t>Resources</a:t>
              </a:r>
            </a:p>
          </p:txBody>
        </p:sp>
      </p:grpSp>
      <p:grpSp>
        <p:nvGrpSpPr>
          <p:cNvPr id="9" name="Group 72">
            <a:extLst>
              <a:ext uri="{FF2B5EF4-FFF2-40B4-BE49-F238E27FC236}">
                <a16:creationId xmlns:a16="http://schemas.microsoft.com/office/drawing/2014/main" id="{BC297604-97A4-48AF-A92C-498F1B7F4ED6}"/>
              </a:ext>
            </a:extLst>
          </p:cNvPr>
          <p:cNvGrpSpPr/>
          <p:nvPr/>
        </p:nvGrpSpPr>
        <p:grpSpPr>
          <a:xfrm>
            <a:off x="864694" y="2735472"/>
            <a:ext cx="1367367" cy="1109993"/>
            <a:chOff x="863330" y="2735290"/>
            <a:chExt cx="1367723" cy="1110282"/>
          </a:xfrm>
        </p:grpSpPr>
        <p:sp>
          <p:nvSpPr>
            <p:cNvPr id="10" name="Chevron 73">
              <a:extLst>
                <a:ext uri="{FF2B5EF4-FFF2-40B4-BE49-F238E27FC236}">
                  <a16:creationId xmlns:a16="http://schemas.microsoft.com/office/drawing/2014/main" id="{40FBC4FA-5482-474E-8A7F-9A378B4A29BD}"/>
                </a:ext>
              </a:extLst>
            </p:cNvPr>
            <p:cNvSpPr/>
            <p:nvPr/>
          </p:nvSpPr>
          <p:spPr>
            <a:xfrm rot="5400013">
              <a:off x="992051" y="2606570"/>
              <a:ext cx="1110282" cy="1367722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val 24573"/>
                <a:gd name="f8" fmla="+- 0 0 -360"/>
                <a:gd name="f9" fmla="+- 0 0 -270"/>
                <a:gd name="f10" fmla="+- 0 0 -180"/>
                <a:gd name="f11" fmla="abs f3"/>
                <a:gd name="f12" fmla="abs f4"/>
                <a:gd name="f13" fmla="abs f5"/>
                <a:gd name="f14" fmla="*/ f8 f0 1"/>
                <a:gd name="f15" fmla="*/ f9 f0 1"/>
                <a:gd name="f16" fmla="*/ f10 f0 1"/>
                <a:gd name="f17" fmla="?: f11 f3 1"/>
                <a:gd name="f18" fmla="?: f12 f4 1"/>
                <a:gd name="f19" fmla="?: f13 f5 1"/>
                <a:gd name="f20" fmla="*/ f14 1 f2"/>
                <a:gd name="f21" fmla="*/ f15 1 f2"/>
                <a:gd name="f22" fmla="*/ f16 1 f2"/>
                <a:gd name="f23" fmla="*/ f17 1 21600"/>
                <a:gd name="f24" fmla="*/ f18 1 21600"/>
                <a:gd name="f25" fmla="*/ 21600 f17 1"/>
                <a:gd name="f26" fmla="*/ 21600 f18 1"/>
                <a:gd name="f27" fmla="+- f20 0 f1"/>
                <a:gd name="f28" fmla="+- f21 0 f1"/>
                <a:gd name="f29" fmla="+- f22 0 f1"/>
                <a:gd name="f30" fmla="min f24 f23"/>
                <a:gd name="f31" fmla="*/ f25 1 f19"/>
                <a:gd name="f32" fmla="*/ f26 1 f19"/>
                <a:gd name="f33" fmla="val f31"/>
                <a:gd name="f34" fmla="val f32"/>
                <a:gd name="f35" fmla="*/ f6 f30 1"/>
                <a:gd name="f36" fmla="+- f34 0 f6"/>
                <a:gd name="f37" fmla="+- f33 0 f6"/>
                <a:gd name="f38" fmla="*/ f34 f30 1"/>
                <a:gd name="f39" fmla="*/ f33 f30 1"/>
                <a:gd name="f40" fmla="*/ f36 1 2"/>
                <a:gd name="f41" fmla="min f37 f36"/>
                <a:gd name="f42" fmla="+- f6 f40 0"/>
                <a:gd name="f43" fmla="*/ f41 f7 1"/>
                <a:gd name="f44" fmla="*/ f43 1 100000"/>
                <a:gd name="f45" fmla="*/ f42 f30 1"/>
                <a:gd name="f46" fmla="+- f33 0 f44"/>
                <a:gd name="f47" fmla="*/ f44 f30 1"/>
                <a:gd name="f48" fmla="*/ f46 1 2"/>
                <a:gd name="f49" fmla="+- f46 0 f44"/>
                <a:gd name="f50" fmla="*/ f46 f30 1"/>
                <a:gd name="f51" fmla="?: f49 f44 f6"/>
                <a:gd name="f52" fmla="?: f49 f46 f33"/>
                <a:gd name="f53" fmla="*/ f48 f30 1"/>
                <a:gd name="f54" fmla="*/ f51 f30 1"/>
                <a:gd name="f55" fmla="*/ f52 f3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7">
                  <a:pos x="f53" y="f35"/>
                </a:cxn>
                <a:cxn ang="f28">
                  <a:pos x="f47" y="f45"/>
                </a:cxn>
                <a:cxn ang="f29">
                  <a:pos x="f53" y="f38"/>
                </a:cxn>
              </a:cxnLst>
              <a:rect l="f54" t="f35" r="f55" b="f38"/>
              <a:pathLst>
                <a:path>
                  <a:moveTo>
                    <a:pt x="f35" y="f35"/>
                  </a:moveTo>
                  <a:lnTo>
                    <a:pt x="f50" y="f35"/>
                  </a:lnTo>
                  <a:lnTo>
                    <a:pt x="f39" y="f45"/>
                  </a:lnTo>
                  <a:lnTo>
                    <a:pt x="f50" y="f38"/>
                  </a:lnTo>
                  <a:lnTo>
                    <a:pt x="f35" y="f38"/>
                  </a:lnTo>
                  <a:lnTo>
                    <a:pt x="f47" y="f45"/>
                  </a:lnTo>
                  <a:close/>
                </a:path>
              </a:pathLst>
            </a:custGeom>
            <a:solidFill>
              <a:srgbClr val="004575"/>
            </a:solidFill>
            <a:ln w="12701" cap="flat">
              <a:solidFill>
                <a:srgbClr val="004575"/>
              </a:solidFill>
              <a:prstDash val="solid"/>
              <a:miter/>
            </a:ln>
          </p:spPr>
          <p:txBody>
            <a:bodyPr vert="horz" wrap="square" lIns="0" tIns="0" rIns="0" bIns="0" anchor="t" anchorCtr="0" compatLnSpc="1">
              <a:noAutofit/>
            </a:bodyPr>
            <a:lstStyle/>
            <a:p>
              <a:pPr defTabSz="914126" fontAlgn="auto" hangingPunct="1">
                <a:spcBef>
                  <a:spcPts val="0"/>
                </a:spcBef>
                <a:spcAft>
                  <a:spcPts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n-US" sz="1799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11" name="Chevron 4">
              <a:extLst>
                <a:ext uri="{FF2B5EF4-FFF2-40B4-BE49-F238E27FC236}">
                  <a16:creationId xmlns:a16="http://schemas.microsoft.com/office/drawing/2014/main" id="{C7485633-A0B8-403F-8EEC-EEDC982A3ED7}"/>
                </a:ext>
              </a:extLst>
            </p:cNvPr>
            <p:cNvSpPr/>
            <p:nvPr/>
          </p:nvSpPr>
          <p:spPr>
            <a:xfrm>
              <a:off x="863330" y="3123892"/>
              <a:ext cx="1367722" cy="333088"/>
            </a:xfrm>
            <a:prstGeom prst="rect">
              <a:avLst/>
            </a:prstGeom>
            <a:solidFill>
              <a:srgbClr val="004575"/>
            </a:solidFill>
            <a:ln w="9528" cap="flat">
              <a:solidFill>
                <a:srgbClr val="004575"/>
              </a:solidFill>
              <a:prstDash val="solid"/>
              <a:miter/>
            </a:ln>
          </p:spPr>
          <p:txBody>
            <a:bodyPr vert="horz" wrap="square" lIns="9306" tIns="9306" rIns="9306" bIns="9306" anchor="ctr" anchorCtr="1" compatLnSpc="1">
              <a:noAutofit/>
            </a:bodyPr>
            <a:lstStyle/>
            <a:p>
              <a:pPr algn="ctr" defTabSz="651725" fontAlgn="auto">
                <a:lnSpc>
                  <a:spcPct val="90000"/>
                </a:lnSpc>
                <a:spcBef>
                  <a:spcPts val="0"/>
                </a:spcBef>
                <a:spcAft>
                  <a:spcPts val="80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en-GB" sz="1866">
                  <a:solidFill>
                    <a:srgbClr val="FFFFFF"/>
                  </a:solidFill>
                  <a:latin typeface="Calibri"/>
                </a:rPr>
                <a:t>Project</a:t>
              </a:r>
              <a:br>
                <a:rPr lang="en-GB" sz="1866">
                  <a:solidFill>
                    <a:srgbClr val="FFFFFF"/>
                  </a:solidFill>
                  <a:latin typeface="Calibri"/>
                </a:rPr>
              </a:br>
              <a:r>
                <a:rPr lang="en-GB" sz="1866">
                  <a:solidFill>
                    <a:srgbClr val="FFFFFF"/>
                  </a:solidFill>
                  <a:latin typeface="Calibri"/>
                </a:rPr>
                <a:t>Zones</a:t>
              </a:r>
            </a:p>
          </p:txBody>
        </p:sp>
      </p:grpSp>
      <p:grpSp>
        <p:nvGrpSpPr>
          <p:cNvPr id="12" name="Group 75">
            <a:extLst>
              <a:ext uri="{FF2B5EF4-FFF2-40B4-BE49-F238E27FC236}">
                <a16:creationId xmlns:a16="http://schemas.microsoft.com/office/drawing/2014/main" id="{C889DE46-1271-4DA0-A5FF-F2784556383D}"/>
              </a:ext>
            </a:extLst>
          </p:cNvPr>
          <p:cNvGrpSpPr/>
          <p:nvPr/>
        </p:nvGrpSpPr>
        <p:grpSpPr>
          <a:xfrm>
            <a:off x="864694" y="3667542"/>
            <a:ext cx="1367367" cy="1109993"/>
            <a:chOff x="863330" y="3667603"/>
            <a:chExt cx="1367723" cy="1110282"/>
          </a:xfrm>
        </p:grpSpPr>
        <p:sp>
          <p:nvSpPr>
            <p:cNvPr id="13" name="Chevron 76">
              <a:extLst>
                <a:ext uri="{FF2B5EF4-FFF2-40B4-BE49-F238E27FC236}">
                  <a16:creationId xmlns:a16="http://schemas.microsoft.com/office/drawing/2014/main" id="{552A99F5-D2FF-4793-95C4-8A25C618CE1A}"/>
                </a:ext>
              </a:extLst>
            </p:cNvPr>
            <p:cNvSpPr/>
            <p:nvPr/>
          </p:nvSpPr>
          <p:spPr>
            <a:xfrm rot="5400013">
              <a:off x="992051" y="3538883"/>
              <a:ext cx="1110282" cy="1367722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val 24573"/>
                <a:gd name="f8" fmla="+- 0 0 -360"/>
                <a:gd name="f9" fmla="+- 0 0 -270"/>
                <a:gd name="f10" fmla="+- 0 0 -180"/>
                <a:gd name="f11" fmla="abs f3"/>
                <a:gd name="f12" fmla="abs f4"/>
                <a:gd name="f13" fmla="abs f5"/>
                <a:gd name="f14" fmla="*/ f8 f0 1"/>
                <a:gd name="f15" fmla="*/ f9 f0 1"/>
                <a:gd name="f16" fmla="*/ f10 f0 1"/>
                <a:gd name="f17" fmla="?: f11 f3 1"/>
                <a:gd name="f18" fmla="?: f12 f4 1"/>
                <a:gd name="f19" fmla="?: f13 f5 1"/>
                <a:gd name="f20" fmla="*/ f14 1 f2"/>
                <a:gd name="f21" fmla="*/ f15 1 f2"/>
                <a:gd name="f22" fmla="*/ f16 1 f2"/>
                <a:gd name="f23" fmla="*/ f17 1 21600"/>
                <a:gd name="f24" fmla="*/ f18 1 21600"/>
                <a:gd name="f25" fmla="*/ 21600 f17 1"/>
                <a:gd name="f26" fmla="*/ 21600 f18 1"/>
                <a:gd name="f27" fmla="+- f20 0 f1"/>
                <a:gd name="f28" fmla="+- f21 0 f1"/>
                <a:gd name="f29" fmla="+- f22 0 f1"/>
                <a:gd name="f30" fmla="min f24 f23"/>
                <a:gd name="f31" fmla="*/ f25 1 f19"/>
                <a:gd name="f32" fmla="*/ f26 1 f19"/>
                <a:gd name="f33" fmla="val f31"/>
                <a:gd name="f34" fmla="val f32"/>
                <a:gd name="f35" fmla="*/ f6 f30 1"/>
                <a:gd name="f36" fmla="+- f34 0 f6"/>
                <a:gd name="f37" fmla="+- f33 0 f6"/>
                <a:gd name="f38" fmla="*/ f34 f30 1"/>
                <a:gd name="f39" fmla="*/ f33 f30 1"/>
                <a:gd name="f40" fmla="*/ f36 1 2"/>
                <a:gd name="f41" fmla="min f37 f36"/>
                <a:gd name="f42" fmla="+- f6 f40 0"/>
                <a:gd name="f43" fmla="*/ f41 f7 1"/>
                <a:gd name="f44" fmla="*/ f43 1 100000"/>
                <a:gd name="f45" fmla="*/ f42 f30 1"/>
                <a:gd name="f46" fmla="+- f33 0 f44"/>
                <a:gd name="f47" fmla="*/ f44 f30 1"/>
                <a:gd name="f48" fmla="*/ f46 1 2"/>
                <a:gd name="f49" fmla="+- f46 0 f44"/>
                <a:gd name="f50" fmla="*/ f46 f30 1"/>
                <a:gd name="f51" fmla="?: f49 f44 f6"/>
                <a:gd name="f52" fmla="?: f49 f46 f33"/>
                <a:gd name="f53" fmla="*/ f48 f30 1"/>
                <a:gd name="f54" fmla="*/ f51 f30 1"/>
                <a:gd name="f55" fmla="*/ f52 f3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7">
                  <a:pos x="f53" y="f35"/>
                </a:cxn>
                <a:cxn ang="f28">
                  <a:pos x="f47" y="f45"/>
                </a:cxn>
                <a:cxn ang="f29">
                  <a:pos x="f53" y="f38"/>
                </a:cxn>
              </a:cxnLst>
              <a:rect l="f54" t="f35" r="f55" b="f38"/>
              <a:pathLst>
                <a:path>
                  <a:moveTo>
                    <a:pt x="f35" y="f35"/>
                  </a:moveTo>
                  <a:lnTo>
                    <a:pt x="f50" y="f35"/>
                  </a:lnTo>
                  <a:lnTo>
                    <a:pt x="f39" y="f45"/>
                  </a:lnTo>
                  <a:lnTo>
                    <a:pt x="f50" y="f38"/>
                  </a:lnTo>
                  <a:lnTo>
                    <a:pt x="f35" y="f38"/>
                  </a:lnTo>
                  <a:lnTo>
                    <a:pt x="f47" y="f45"/>
                  </a:lnTo>
                  <a:close/>
                </a:path>
              </a:pathLst>
            </a:custGeom>
            <a:solidFill>
              <a:srgbClr val="0091BD"/>
            </a:solidFill>
            <a:ln w="12701" cap="flat">
              <a:solidFill>
                <a:srgbClr val="0091BD"/>
              </a:solidFill>
              <a:prstDash val="solid"/>
              <a:miter/>
            </a:ln>
          </p:spPr>
          <p:txBody>
            <a:bodyPr vert="horz" wrap="square" lIns="0" tIns="0" rIns="0" bIns="0" anchor="t" anchorCtr="0" compatLnSpc="1">
              <a:noAutofit/>
            </a:bodyPr>
            <a:lstStyle/>
            <a:p>
              <a:pPr defTabSz="914126" fontAlgn="auto" hangingPunct="1">
                <a:spcBef>
                  <a:spcPts val="0"/>
                </a:spcBef>
                <a:spcAft>
                  <a:spcPts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n-US" sz="1799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14" name="Chevron 4">
              <a:extLst>
                <a:ext uri="{FF2B5EF4-FFF2-40B4-BE49-F238E27FC236}">
                  <a16:creationId xmlns:a16="http://schemas.microsoft.com/office/drawing/2014/main" id="{5EEDB66A-96BC-45BD-9D22-854972B3D1FE}"/>
                </a:ext>
              </a:extLst>
            </p:cNvPr>
            <p:cNvSpPr/>
            <p:nvPr/>
          </p:nvSpPr>
          <p:spPr>
            <a:xfrm>
              <a:off x="863330" y="4056205"/>
              <a:ext cx="1367722" cy="333088"/>
            </a:xfrm>
            <a:prstGeom prst="rect">
              <a:avLst/>
            </a:prstGeom>
            <a:noFill/>
            <a:ln cap="flat">
              <a:noFill/>
              <a:prstDash val="solid"/>
            </a:ln>
          </p:spPr>
          <p:txBody>
            <a:bodyPr vert="horz" wrap="square" lIns="9306" tIns="9306" rIns="9306" bIns="9306" anchor="ctr" anchorCtr="1" compatLnSpc="1">
              <a:noAutofit/>
            </a:bodyPr>
            <a:lstStyle/>
            <a:p>
              <a:pPr algn="ctr" defTabSz="651725" fontAlgn="auto">
                <a:lnSpc>
                  <a:spcPct val="90000"/>
                </a:lnSpc>
                <a:spcBef>
                  <a:spcPts val="0"/>
                </a:spcBef>
                <a:spcAft>
                  <a:spcPts val="80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en-GB" sz="1866">
                  <a:solidFill>
                    <a:srgbClr val="FFFFFF"/>
                  </a:solidFill>
                  <a:latin typeface="Calibri"/>
                </a:rPr>
                <a:t>Execution Zones</a:t>
              </a:r>
            </a:p>
          </p:txBody>
        </p:sp>
      </p:grpSp>
      <p:grpSp>
        <p:nvGrpSpPr>
          <p:cNvPr id="15" name="Group 78">
            <a:extLst>
              <a:ext uri="{FF2B5EF4-FFF2-40B4-BE49-F238E27FC236}">
                <a16:creationId xmlns:a16="http://schemas.microsoft.com/office/drawing/2014/main" id="{F6DC01C8-D0CD-4930-994E-7CEA53F2224F}"/>
              </a:ext>
            </a:extLst>
          </p:cNvPr>
          <p:cNvGrpSpPr/>
          <p:nvPr/>
        </p:nvGrpSpPr>
        <p:grpSpPr>
          <a:xfrm>
            <a:off x="864694" y="4624378"/>
            <a:ext cx="1367367" cy="1109993"/>
            <a:chOff x="863330" y="4624688"/>
            <a:chExt cx="1367723" cy="1110282"/>
          </a:xfrm>
        </p:grpSpPr>
        <p:sp>
          <p:nvSpPr>
            <p:cNvPr id="16" name="Chevron 79">
              <a:extLst>
                <a:ext uri="{FF2B5EF4-FFF2-40B4-BE49-F238E27FC236}">
                  <a16:creationId xmlns:a16="http://schemas.microsoft.com/office/drawing/2014/main" id="{BA8B83C6-6995-4793-9AAF-7D080E13FE25}"/>
                </a:ext>
              </a:extLst>
            </p:cNvPr>
            <p:cNvSpPr/>
            <p:nvPr/>
          </p:nvSpPr>
          <p:spPr>
            <a:xfrm rot="5400013">
              <a:off x="992051" y="4495968"/>
              <a:ext cx="1110282" cy="1367722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val 24573"/>
                <a:gd name="f8" fmla="+- 0 0 -360"/>
                <a:gd name="f9" fmla="+- 0 0 -270"/>
                <a:gd name="f10" fmla="+- 0 0 -180"/>
                <a:gd name="f11" fmla="abs f3"/>
                <a:gd name="f12" fmla="abs f4"/>
                <a:gd name="f13" fmla="abs f5"/>
                <a:gd name="f14" fmla="*/ f8 f0 1"/>
                <a:gd name="f15" fmla="*/ f9 f0 1"/>
                <a:gd name="f16" fmla="*/ f10 f0 1"/>
                <a:gd name="f17" fmla="?: f11 f3 1"/>
                <a:gd name="f18" fmla="?: f12 f4 1"/>
                <a:gd name="f19" fmla="?: f13 f5 1"/>
                <a:gd name="f20" fmla="*/ f14 1 f2"/>
                <a:gd name="f21" fmla="*/ f15 1 f2"/>
                <a:gd name="f22" fmla="*/ f16 1 f2"/>
                <a:gd name="f23" fmla="*/ f17 1 21600"/>
                <a:gd name="f24" fmla="*/ f18 1 21600"/>
                <a:gd name="f25" fmla="*/ 21600 f17 1"/>
                <a:gd name="f26" fmla="*/ 21600 f18 1"/>
                <a:gd name="f27" fmla="+- f20 0 f1"/>
                <a:gd name="f28" fmla="+- f21 0 f1"/>
                <a:gd name="f29" fmla="+- f22 0 f1"/>
                <a:gd name="f30" fmla="min f24 f23"/>
                <a:gd name="f31" fmla="*/ f25 1 f19"/>
                <a:gd name="f32" fmla="*/ f26 1 f19"/>
                <a:gd name="f33" fmla="val f31"/>
                <a:gd name="f34" fmla="val f32"/>
                <a:gd name="f35" fmla="*/ f6 f30 1"/>
                <a:gd name="f36" fmla="+- f34 0 f6"/>
                <a:gd name="f37" fmla="+- f33 0 f6"/>
                <a:gd name="f38" fmla="*/ f34 f30 1"/>
                <a:gd name="f39" fmla="*/ f33 f30 1"/>
                <a:gd name="f40" fmla="*/ f36 1 2"/>
                <a:gd name="f41" fmla="min f37 f36"/>
                <a:gd name="f42" fmla="+- f6 f40 0"/>
                <a:gd name="f43" fmla="*/ f41 f7 1"/>
                <a:gd name="f44" fmla="*/ f43 1 100000"/>
                <a:gd name="f45" fmla="*/ f42 f30 1"/>
                <a:gd name="f46" fmla="+- f33 0 f44"/>
                <a:gd name="f47" fmla="*/ f44 f30 1"/>
                <a:gd name="f48" fmla="*/ f46 1 2"/>
                <a:gd name="f49" fmla="+- f46 0 f44"/>
                <a:gd name="f50" fmla="*/ f46 f30 1"/>
                <a:gd name="f51" fmla="?: f49 f44 f6"/>
                <a:gd name="f52" fmla="?: f49 f46 f33"/>
                <a:gd name="f53" fmla="*/ f48 f30 1"/>
                <a:gd name="f54" fmla="*/ f51 f30 1"/>
                <a:gd name="f55" fmla="*/ f52 f3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7">
                  <a:pos x="f53" y="f35"/>
                </a:cxn>
                <a:cxn ang="f28">
                  <a:pos x="f47" y="f45"/>
                </a:cxn>
                <a:cxn ang="f29">
                  <a:pos x="f53" y="f38"/>
                </a:cxn>
              </a:cxnLst>
              <a:rect l="f54" t="f35" r="f55" b="f38"/>
              <a:pathLst>
                <a:path>
                  <a:moveTo>
                    <a:pt x="f35" y="f35"/>
                  </a:moveTo>
                  <a:lnTo>
                    <a:pt x="f50" y="f35"/>
                  </a:lnTo>
                  <a:lnTo>
                    <a:pt x="f39" y="f45"/>
                  </a:lnTo>
                  <a:lnTo>
                    <a:pt x="f50" y="f38"/>
                  </a:lnTo>
                  <a:lnTo>
                    <a:pt x="f35" y="f38"/>
                  </a:lnTo>
                  <a:lnTo>
                    <a:pt x="f47" y="f45"/>
                  </a:lnTo>
                  <a:close/>
                </a:path>
              </a:pathLst>
            </a:custGeom>
            <a:solidFill>
              <a:srgbClr val="0091BD"/>
            </a:solidFill>
            <a:ln w="12701" cap="flat">
              <a:solidFill>
                <a:srgbClr val="0091BD"/>
              </a:solidFill>
              <a:prstDash val="solid"/>
              <a:miter/>
            </a:ln>
          </p:spPr>
          <p:txBody>
            <a:bodyPr vert="horz" wrap="square" lIns="0" tIns="0" rIns="0" bIns="0" anchor="t" anchorCtr="0" compatLnSpc="1">
              <a:noAutofit/>
            </a:bodyPr>
            <a:lstStyle/>
            <a:p>
              <a:pPr defTabSz="914126" fontAlgn="auto" hangingPunct="1">
                <a:spcBef>
                  <a:spcPts val="0"/>
                </a:spcBef>
                <a:spcAft>
                  <a:spcPts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n-US" sz="1799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17" name="Chevron 4">
              <a:extLst>
                <a:ext uri="{FF2B5EF4-FFF2-40B4-BE49-F238E27FC236}">
                  <a16:creationId xmlns:a16="http://schemas.microsoft.com/office/drawing/2014/main" id="{5AFEA254-AA44-4FC0-89A4-CDC64821EB75}"/>
                </a:ext>
              </a:extLst>
            </p:cNvPr>
            <p:cNvSpPr/>
            <p:nvPr/>
          </p:nvSpPr>
          <p:spPr>
            <a:xfrm>
              <a:off x="863330" y="5013280"/>
              <a:ext cx="1367722" cy="333088"/>
            </a:xfrm>
            <a:prstGeom prst="rect">
              <a:avLst/>
            </a:prstGeom>
            <a:noFill/>
            <a:ln cap="flat">
              <a:noFill/>
              <a:prstDash val="solid"/>
            </a:ln>
          </p:spPr>
          <p:txBody>
            <a:bodyPr vert="horz" wrap="square" lIns="9306" tIns="9306" rIns="9306" bIns="9306" anchor="ctr" anchorCtr="1" compatLnSpc="1">
              <a:noAutofit/>
            </a:bodyPr>
            <a:lstStyle/>
            <a:p>
              <a:pPr algn="ctr" defTabSz="651725" fontAlgn="auto">
                <a:lnSpc>
                  <a:spcPct val="90000"/>
                </a:lnSpc>
                <a:spcBef>
                  <a:spcPts val="0"/>
                </a:spcBef>
                <a:spcAft>
                  <a:spcPts val="80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en-GB" sz="1866">
                  <a:solidFill>
                    <a:srgbClr val="FFFFFF"/>
                  </a:solidFill>
                  <a:latin typeface="Calibri"/>
                </a:rPr>
                <a:t>Build</a:t>
              </a:r>
            </a:p>
          </p:txBody>
        </p:sp>
      </p:grpSp>
      <p:sp>
        <p:nvSpPr>
          <p:cNvPr id="18" name="Round Same Side Corner Rectangle 85">
            <a:extLst>
              <a:ext uri="{FF2B5EF4-FFF2-40B4-BE49-F238E27FC236}">
                <a16:creationId xmlns:a16="http://schemas.microsoft.com/office/drawing/2014/main" id="{04CC4569-1E1B-423D-8BE7-A0334F76CE8F}"/>
              </a:ext>
            </a:extLst>
          </p:cNvPr>
          <p:cNvSpPr/>
          <p:nvPr/>
        </p:nvSpPr>
        <p:spPr>
          <a:xfrm rot="5400013">
            <a:off x="3533088" y="501636"/>
            <a:ext cx="847299" cy="3449351"/>
          </a:xfrm>
          <a:custGeom>
            <a:avLst/>
            <a:gdLst>
              <a:gd name="f0" fmla="val 10800000"/>
              <a:gd name="f1" fmla="val 5400000"/>
              <a:gd name="f2" fmla="val 16200000"/>
              <a:gd name="f3" fmla="val w"/>
              <a:gd name="f4" fmla="val h"/>
              <a:gd name="f5" fmla="val ss"/>
              <a:gd name="f6" fmla="val 0"/>
              <a:gd name="f7" fmla="val 16667"/>
              <a:gd name="f8" fmla="abs f3"/>
              <a:gd name="f9" fmla="abs f4"/>
              <a:gd name="f10" fmla="abs f5"/>
              <a:gd name="f11" fmla="?: f8 f3 1"/>
              <a:gd name="f12" fmla="?: f9 f4 1"/>
              <a:gd name="f13" fmla="?: f10 f5 1"/>
              <a:gd name="f14" fmla="*/ f11 1 21600"/>
              <a:gd name="f15" fmla="*/ f12 1 21600"/>
              <a:gd name="f16" fmla="*/ 21600 f11 1"/>
              <a:gd name="f17" fmla="*/ 21600 f12 1"/>
              <a:gd name="f18" fmla="min f15 f14"/>
              <a:gd name="f19" fmla="*/ f16 1 f13"/>
              <a:gd name="f20" fmla="*/ f17 1 f13"/>
              <a:gd name="f21" fmla="val f19"/>
              <a:gd name="f22" fmla="val f20"/>
              <a:gd name="f23" fmla="*/ f6 f18 1"/>
              <a:gd name="f24" fmla="+- f22 0 f6"/>
              <a:gd name="f25" fmla="+- f21 0 f6"/>
              <a:gd name="f26" fmla="*/ f21 f18 1"/>
              <a:gd name="f27" fmla="*/ f22 f18 1"/>
              <a:gd name="f28" fmla="min f25 f24"/>
              <a:gd name="f29" fmla="*/ f28 f7 1"/>
              <a:gd name="f30" fmla="*/ f28 f6 1"/>
              <a:gd name="f31" fmla="*/ f29 1 100000"/>
              <a:gd name="f32" fmla="*/ f30 1 100000"/>
              <a:gd name="f33" fmla="+- f21 0 f31"/>
              <a:gd name="f34" fmla="+- f22 0 f32"/>
              <a:gd name="f35" fmla="+- f31 0 f32"/>
              <a:gd name="f36" fmla="*/ f31 29289 1"/>
              <a:gd name="f37" fmla="*/ f32 29289 1"/>
              <a:gd name="f38" fmla="*/ f31 f18 1"/>
              <a:gd name="f39" fmla="*/ f32 f18 1"/>
              <a:gd name="f40" fmla="*/ f36 1 100000"/>
              <a:gd name="f41" fmla="*/ f37 1 100000"/>
              <a:gd name="f42" fmla="*/ f33 f18 1"/>
              <a:gd name="f43" fmla="*/ f34 f18 1"/>
              <a:gd name="f44" fmla="?: f35 f40 f41"/>
              <a:gd name="f45" fmla="+- f22 0 f41"/>
              <a:gd name="f46" fmla="*/ f40 f18 1"/>
              <a:gd name="f47" fmla="+- f21 0 f44"/>
              <a:gd name="f48" fmla="*/ f44 f18 1"/>
              <a:gd name="f49" fmla="*/ f45 f18 1"/>
              <a:gd name="f50" fmla="*/ f47 f18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48" t="f46" r="f50" b="f49"/>
            <a:pathLst>
              <a:path>
                <a:moveTo>
                  <a:pt x="f38" y="f23"/>
                </a:moveTo>
                <a:lnTo>
                  <a:pt x="f42" y="f23"/>
                </a:lnTo>
                <a:arcTo wR="f38" hR="f38" stAng="f2" swAng="f1"/>
                <a:lnTo>
                  <a:pt x="f26" y="f43"/>
                </a:lnTo>
                <a:arcTo wR="f39" hR="f39" stAng="f6" swAng="f1"/>
                <a:lnTo>
                  <a:pt x="f39" y="f27"/>
                </a:lnTo>
                <a:arcTo wR="f39" hR="f39" stAng="f1" swAng="f1"/>
                <a:lnTo>
                  <a:pt x="f23" y="f38"/>
                </a:lnTo>
                <a:arcTo wR="f38" hR="f38" stAng="f0" swAng="f1"/>
                <a:close/>
              </a:path>
            </a:pathLst>
          </a:custGeom>
          <a:solidFill>
            <a:srgbClr val="FFFFFF">
              <a:alpha val="90000"/>
            </a:srgbClr>
          </a:solidFill>
          <a:ln w="12701" cap="flat">
            <a:solidFill>
              <a:srgbClr val="0091BD"/>
            </a:solidFill>
            <a:prstDash val="solid"/>
            <a:miter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defTabSz="914126" fontAlgn="auto" hangingPunct="1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799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9" name="Round Same Side Corner Rectangle 4">
            <a:extLst>
              <a:ext uri="{FF2B5EF4-FFF2-40B4-BE49-F238E27FC236}">
                <a16:creationId xmlns:a16="http://schemas.microsoft.com/office/drawing/2014/main" id="{B2F15CE6-AF17-4F75-A975-881EA7118FED}"/>
              </a:ext>
            </a:extLst>
          </p:cNvPr>
          <p:cNvSpPr/>
          <p:nvPr/>
        </p:nvSpPr>
        <p:spPr>
          <a:xfrm>
            <a:off x="2232060" y="1844018"/>
            <a:ext cx="3275423" cy="764577"/>
          </a:xfrm>
          <a:prstGeom prst="rect">
            <a:avLst/>
          </a:prstGeom>
          <a:noFill/>
          <a:ln cap="flat">
            <a:noFill/>
            <a:prstDash val="solid"/>
          </a:ln>
        </p:spPr>
        <p:txBody>
          <a:bodyPr vert="horz" wrap="square" lIns="227526" tIns="20312" rIns="20312" bIns="20312" anchor="ctr" anchorCtr="0" compatLnSpc="1">
            <a:noAutofit/>
          </a:bodyPr>
          <a:lstStyle/>
          <a:p>
            <a:pPr marL="0" lvl="1" defTabSz="1421940" fontAlgn="auto">
              <a:lnSpc>
                <a:spcPct val="90000"/>
              </a:lnSpc>
              <a:spcBef>
                <a:spcPts val="0"/>
              </a:spcBef>
              <a:spcAft>
                <a:spcPts val="30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866">
                <a:solidFill>
                  <a:srgbClr val="000000"/>
                </a:solidFill>
                <a:latin typeface="Calibri"/>
              </a:rPr>
              <a:t>List available system resources</a:t>
            </a:r>
            <a:br>
              <a:rPr lang="en-GB" sz="1866">
                <a:solidFill>
                  <a:srgbClr val="000000"/>
                </a:solidFill>
                <a:latin typeface="Calibri"/>
              </a:rPr>
            </a:br>
            <a:r>
              <a:rPr lang="en-GB" sz="1866">
                <a:solidFill>
                  <a:srgbClr val="000000"/>
                </a:solidFill>
                <a:latin typeface="Calibri"/>
              </a:rPr>
              <a:t>in multi-processor systems</a:t>
            </a:r>
          </a:p>
        </p:txBody>
      </p:sp>
      <p:grpSp>
        <p:nvGrpSpPr>
          <p:cNvPr id="20" name="Group 87">
            <a:extLst>
              <a:ext uri="{FF2B5EF4-FFF2-40B4-BE49-F238E27FC236}">
                <a16:creationId xmlns:a16="http://schemas.microsoft.com/office/drawing/2014/main" id="{F7148E85-EC36-4F5D-813E-F4643B63AA77}"/>
              </a:ext>
            </a:extLst>
          </p:cNvPr>
          <p:cNvGrpSpPr/>
          <p:nvPr/>
        </p:nvGrpSpPr>
        <p:grpSpPr>
          <a:xfrm>
            <a:off x="2223962" y="2735481"/>
            <a:ext cx="3449351" cy="847299"/>
            <a:chOff x="2222952" y="2735299"/>
            <a:chExt cx="3450250" cy="847520"/>
          </a:xfrm>
        </p:grpSpPr>
        <p:sp>
          <p:nvSpPr>
            <p:cNvPr id="21" name="Round Same Side Corner Rectangle 88">
              <a:extLst>
                <a:ext uri="{FF2B5EF4-FFF2-40B4-BE49-F238E27FC236}">
                  <a16:creationId xmlns:a16="http://schemas.microsoft.com/office/drawing/2014/main" id="{08CF7558-34EC-4FD9-BEB3-C5316A632F03}"/>
                </a:ext>
              </a:extLst>
            </p:cNvPr>
            <p:cNvSpPr/>
            <p:nvPr/>
          </p:nvSpPr>
          <p:spPr>
            <a:xfrm rot="5400013">
              <a:off x="3524317" y="1433934"/>
              <a:ext cx="847520" cy="3450250"/>
            </a:xfrm>
            <a:custGeom>
              <a:avLst/>
              <a:gdLst>
                <a:gd name="f0" fmla="val 10800000"/>
                <a:gd name="f1" fmla="val 5400000"/>
                <a:gd name="f2" fmla="val 16200000"/>
                <a:gd name="f3" fmla="val w"/>
                <a:gd name="f4" fmla="val h"/>
                <a:gd name="f5" fmla="val ss"/>
                <a:gd name="f6" fmla="val 0"/>
                <a:gd name="f7" fmla="val 16667"/>
                <a:gd name="f8" fmla="abs f3"/>
                <a:gd name="f9" fmla="abs f4"/>
                <a:gd name="f10" fmla="abs f5"/>
                <a:gd name="f11" fmla="?: f8 f3 1"/>
                <a:gd name="f12" fmla="?: f9 f4 1"/>
                <a:gd name="f13" fmla="?: f10 f5 1"/>
                <a:gd name="f14" fmla="*/ f11 1 21600"/>
                <a:gd name="f15" fmla="*/ f12 1 21600"/>
                <a:gd name="f16" fmla="*/ 21600 f11 1"/>
                <a:gd name="f17" fmla="*/ 21600 f12 1"/>
                <a:gd name="f18" fmla="min f15 f14"/>
                <a:gd name="f19" fmla="*/ f16 1 f13"/>
                <a:gd name="f20" fmla="*/ f17 1 f13"/>
                <a:gd name="f21" fmla="val f19"/>
                <a:gd name="f22" fmla="val f20"/>
                <a:gd name="f23" fmla="*/ f6 f18 1"/>
                <a:gd name="f24" fmla="+- f22 0 f6"/>
                <a:gd name="f25" fmla="+- f21 0 f6"/>
                <a:gd name="f26" fmla="*/ f21 f18 1"/>
                <a:gd name="f27" fmla="*/ f22 f18 1"/>
                <a:gd name="f28" fmla="min f25 f24"/>
                <a:gd name="f29" fmla="*/ f28 f7 1"/>
                <a:gd name="f30" fmla="*/ f28 f6 1"/>
                <a:gd name="f31" fmla="*/ f29 1 100000"/>
                <a:gd name="f32" fmla="*/ f30 1 100000"/>
                <a:gd name="f33" fmla="+- f21 0 f31"/>
                <a:gd name="f34" fmla="+- f22 0 f32"/>
                <a:gd name="f35" fmla="+- f31 0 f32"/>
                <a:gd name="f36" fmla="*/ f31 29289 1"/>
                <a:gd name="f37" fmla="*/ f32 29289 1"/>
                <a:gd name="f38" fmla="*/ f31 f18 1"/>
                <a:gd name="f39" fmla="*/ f32 f18 1"/>
                <a:gd name="f40" fmla="*/ f36 1 100000"/>
                <a:gd name="f41" fmla="*/ f37 1 100000"/>
                <a:gd name="f42" fmla="*/ f33 f18 1"/>
                <a:gd name="f43" fmla="*/ f34 f18 1"/>
                <a:gd name="f44" fmla="?: f35 f40 f41"/>
                <a:gd name="f45" fmla="+- f22 0 f41"/>
                <a:gd name="f46" fmla="*/ f40 f18 1"/>
                <a:gd name="f47" fmla="+- f21 0 f44"/>
                <a:gd name="f48" fmla="*/ f44 f18 1"/>
                <a:gd name="f49" fmla="*/ f45 f18 1"/>
                <a:gd name="f50" fmla="*/ f47 f18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48" t="f46" r="f50" b="f49"/>
              <a:pathLst>
                <a:path>
                  <a:moveTo>
                    <a:pt x="f38" y="f23"/>
                  </a:moveTo>
                  <a:lnTo>
                    <a:pt x="f42" y="f23"/>
                  </a:lnTo>
                  <a:arcTo wR="f38" hR="f38" stAng="f2" swAng="f1"/>
                  <a:lnTo>
                    <a:pt x="f26" y="f43"/>
                  </a:lnTo>
                  <a:arcTo wR="f39" hR="f39" stAng="f6" swAng="f1"/>
                  <a:lnTo>
                    <a:pt x="f39" y="f27"/>
                  </a:lnTo>
                  <a:arcTo wR="f39" hR="f39" stAng="f1" swAng="f1"/>
                  <a:lnTo>
                    <a:pt x="f23" y="f38"/>
                  </a:lnTo>
                  <a:arcTo wR="f38" hR="f38" stAng="f0" swAng="f1"/>
                  <a:close/>
                </a:path>
              </a:pathLst>
            </a:custGeom>
            <a:solidFill>
              <a:srgbClr val="FFFFFF">
                <a:alpha val="90000"/>
              </a:srgbClr>
            </a:solidFill>
            <a:ln w="12701" cap="flat">
              <a:solidFill>
                <a:srgbClr val="0091BD"/>
              </a:solidFill>
              <a:prstDash val="solid"/>
              <a:miter/>
            </a:ln>
          </p:spPr>
          <p:txBody>
            <a:bodyPr vert="horz" wrap="square" lIns="0" tIns="0" rIns="0" bIns="0" anchor="t" anchorCtr="0" compatLnSpc="1">
              <a:noAutofit/>
            </a:bodyPr>
            <a:lstStyle/>
            <a:p>
              <a:pPr defTabSz="914126" fontAlgn="auto" hangingPunct="1">
                <a:spcBef>
                  <a:spcPts val="0"/>
                </a:spcBef>
                <a:spcAft>
                  <a:spcPts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n-US" sz="1799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22" name="Round Same Side Corner Rectangle 4">
              <a:extLst>
                <a:ext uri="{FF2B5EF4-FFF2-40B4-BE49-F238E27FC236}">
                  <a16:creationId xmlns:a16="http://schemas.microsoft.com/office/drawing/2014/main" id="{D1E5791B-9F00-4403-838F-4E6C65D2508E}"/>
                </a:ext>
              </a:extLst>
            </p:cNvPr>
            <p:cNvSpPr/>
            <p:nvPr/>
          </p:nvSpPr>
          <p:spPr>
            <a:xfrm>
              <a:off x="2222952" y="2776667"/>
              <a:ext cx="3433069" cy="764776"/>
            </a:xfrm>
            <a:prstGeom prst="rect">
              <a:avLst/>
            </a:prstGeom>
            <a:noFill/>
            <a:ln cap="flat">
              <a:noFill/>
              <a:prstDash val="solid"/>
            </a:ln>
          </p:spPr>
          <p:txBody>
            <a:bodyPr vert="horz" wrap="square" lIns="227526" tIns="20312" rIns="20312" bIns="20312" anchor="ctr" anchorCtr="0" compatLnSpc="1">
              <a:noAutofit/>
            </a:bodyPr>
            <a:lstStyle/>
            <a:p>
              <a:pPr marL="0" lvl="1" defTabSz="1421940" fontAlgn="auto">
                <a:lnSpc>
                  <a:spcPct val="90000"/>
                </a:lnSpc>
                <a:spcBef>
                  <a:spcPts val="0"/>
                </a:spcBef>
                <a:spcAft>
                  <a:spcPts val="30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en-GB" sz="1866">
                  <a:solidFill>
                    <a:srgbClr val="000000"/>
                  </a:solidFill>
                  <a:latin typeface="Calibri"/>
                </a:rPr>
                <a:t>Select resources for </a:t>
              </a:r>
              <a:br>
                <a:rPr lang="en-GB" sz="1866">
                  <a:solidFill>
                    <a:srgbClr val="000000"/>
                  </a:solidFill>
                  <a:latin typeface="Calibri"/>
                </a:rPr>
              </a:br>
              <a:r>
                <a:rPr lang="en-GB" sz="1866">
                  <a:solidFill>
                    <a:srgbClr val="000000"/>
                  </a:solidFill>
                  <a:latin typeface="Calibri"/>
                </a:rPr>
                <a:t>independent software projects</a:t>
              </a:r>
            </a:p>
          </p:txBody>
        </p:sp>
      </p:grpSp>
      <p:grpSp>
        <p:nvGrpSpPr>
          <p:cNvPr id="23" name="Group 90">
            <a:extLst>
              <a:ext uri="{FF2B5EF4-FFF2-40B4-BE49-F238E27FC236}">
                <a16:creationId xmlns:a16="http://schemas.microsoft.com/office/drawing/2014/main" id="{41B22318-D9BD-4D1D-947F-103D5141F332}"/>
              </a:ext>
            </a:extLst>
          </p:cNvPr>
          <p:cNvGrpSpPr/>
          <p:nvPr/>
        </p:nvGrpSpPr>
        <p:grpSpPr>
          <a:xfrm>
            <a:off x="2232060" y="3665997"/>
            <a:ext cx="3449352" cy="847299"/>
            <a:chOff x="2231053" y="3666058"/>
            <a:chExt cx="3450251" cy="847520"/>
          </a:xfrm>
        </p:grpSpPr>
        <p:sp>
          <p:nvSpPr>
            <p:cNvPr id="24" name="Round Same Side Corner Rectangle 91">
              <a:extLst>
                <a:ext uri="{FF2B5EF4-FFF2-40B4-BE49-F238E27FC236}">
                  <a16:creationId xmlns:a16="http://schemas.microsoft.com/office/drawing/2014/main" id="{3CAB472C-4C49-440A-ADD1-97058D49EF65}"/>
                </a:ext>
              </a:extLst>
            </p:cNvPr>
            <p:cNvSpPr/>
            <p:nvPr/>
          </p:nvSpPr>
          <p:spPr>
            <a:xfrm rot="5400013">
              <a:off x="3532419" y="2364693"/>
              <a:ext cx="847520" cy="3450250"/>
            </a:xfrm>
            <a:custGeom>
              <a:avLst/>
              <a:gdLst>
                <a:gd name="f0" fmla="val 10800000"/>
                <a:gd name="f1" fmla="val 5400000"/>
                <a:gd name="f2" fmla="val 16200000"/>
                <a:gd name="f3" fmla="val w"/>
                <a:gd name="f4" fmla="val h"/>
                <a:gd name="f5" fmla="val ss"/>
                <a:gd name="f6" fmla="val 0"/>
                <a:gd name="f7" fmla="val 16667"/>
                <a:gd name="f8" fmla="abs f3"/>
                <a:gd name="f9" fmla="abs f4"/>
                <a:gd name="f10" fmla="abs f5"/>
                <a:gd name="f11" fmla="?: f8 f3 1"/>
                <a:gd name="f12" fmla="?: f9 f4 1"/>
                <a:gd name="f13" fmla="?: f10 f5 1"/>
                <a:gd name="f14" fmla="*/ f11 1 21600"/>
                <a:gd name="f15" fmla="*/ f12 1 21600"/>
                <a:gd name="f16" fmla="*/ 21600 f11 1"/>
                <a:gd name="f17" fmla="*/ 21600 f12 1"/>
                <a:gd name="f18" fmla="min f15 f14"/>
                <a:gd name="f19" fmla="*/ f16 1 f13"/>
                <a:gd name="f20" fmla="*/ f17 1 f13"/>
                <a:gd name="f21" fmla="val f19"/>
                <a:gd name="f22" fmla="val f20"/>
                <a:gd name="f23" fmla="*/ f6 f18 1"/>
                <a:gd name="f24" fmla="+- f22 0 f6"/>
                <a:gd name="f25" fmla="+- f21 0 f6"/>
                <a:gd name="f26" fmla="*/ f21 f18 1"/>
                <a:gd name="f27" fmla="*/ f22 f18 1"/>
                <a:gd name="f28" fmla="min f25 f24"/>
                <a:gd name="f29" fmla="*/ f28 f7 1"/>
                <a:gd name="f30" fmla="*/ f28 f6 1"/>
                <a:gd name="f31" fmla="*/ f29 1 100000"/>
                <a:gd name="f32" fmla="*/ f30 1 100000"/>
                <a:gd name="f33" fmla="+- f21 0 f31"/>
                <a:gd name="f34" fmla="+- f22 0 f32"/>
                <a:gd name="f35" fmla="+- f31 0 f32"/>
                <a:gd name="f36" fmla="*/ f31 29289 1"/>
                <a:gd name="f37" fmla="*/ f32 29289 1"/>
                <a:gd name="f38" fmla="*/ f31 f18 1"/>
                <a:gd name="f39" fmla="*/ f32 f18 1"/>
                <a:gd name="f40" fmla="*/ f36 1 100000"/>
                <a:gd name="f41" fmla="*/ f37 1 100000"/>
                <a:gd name="f42" fmla="*/ f33 f18 1"/>
                <a:gd name="f43" fmla="*/ f34 f18 1"/>
                <a:gd name="f44" fmla="?: f35 f40 f41"/>
                <a:gd name="f45" fmla="+- f22 0 f41"/>
                <a:gd name="f46" fmla="*/ f40 f18 1"/>
                <a:gd name="f47" fmla="+- f21 0 f44"/>
                <a:gd name="f48" fmla="*/ f44 f18 1"/>
                <a:gd name="f49" fmla="*/ f45 f18 1"/>
                <a:gd name="f50" fmla="*/ f47 f18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48" t="f46" r="f50" b="f49"/>
              <a:pathLst>
                <a:path>
                  <a:moveTo>
                    <a:pt x="f38" y="f23"/>
                  </a:moveTo>
                  <a:lnTo>
                    <a:pt x="f42" y="f23"/>
                  </a:lnTo>
                  <a:arcTo wR="f38" hR="f38" stAng="f2" swAng="f1"/>
                  <a:lnTo>
                    <a:pt x="f26" y="f43"/>
                  </a:lnTo>
                  <a:arcTo wR="f39" hR="f39" stAng="f6" swAng="f1"/>
                  <a:lnTo>
                    <a:pt x="f39" y="f27"/>
                  </a:lnTo>
                  <a:arcTo wR="f39" hR="f39" stAng="f1" swAng="f1"/>
                  <a:lnTo>
                    <a:pt x="f23" y="f38"/>
                  </a:lnTo>
                  <a:arcTo wR="f38" hR="f38" stAng="f0" swAng="f1"/>
                  <a:close/>
                </a:path>
              </a:pathLst>
            </a:custGeom>
            <a:solidFill>
              <a:srgbClr val="FFFFFF">
                <a:alpha val="90000"/>
              </a:srgbClr>
            </a:solidFill>
            <a:ln w="12701" cap="flat">
              <a:solidFill>
                <a:srgbClr val="0091BD"/>
              </a:solidFill>
              <a:prstDash val="solid"/>
              <a:miter/>
            </a:ln>
          </p:spPr>
          <p:txBody>
            <a:bodyPr vert="horz" wrap="square" lIns="0" tIns="0" rIns="0" bIns="0" anchor="t" anchorCtr="0" compatLnSpc="1">
              <a:noAutofit/>
            </a:bodyPr>
            <a:lstStyle/>
            <a:p>
              <a:pPr defTabSz="914126" fontAlgn="auto" hangingPunct="1">
                <a:spcBef>
                  <a:spcPts val="0"/>
                </a:spcBef>
                <a:spcAft>
                  <a:spcPts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n-US" sz="1799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25" name="Round Same Side Corner Rectangle 4">
              <a:extLst>
                <a:ext uri="{FF2B5EF4-FFF2-40B4-BE49-F238E27FC236}">
                  <a16:creationId xmlns:a16="http://schemas.microsoft.com/office/drawing/2014/main" id="{2A5174D6-20EA-4903-B6EA-66C46B73EF0A}"/>
                </a:ext>
              </a:extLst>
            </p:cNvPr>
            <p:cNvSpPr/>
            <p:nvPr/>
          </p:nvSpPr>
          <p:spPr>
            <a:xfrm>
              <a:off x="2231053" y="3707434"/>
              <a:ext cx="3433069" cy="764776"/>
            </a:xfrm>
            <a:prstGeom prst="rect">
              <a:avLst/>
            </a:prstGeom>
            <a:noFill/>
            <a:ln cap="flat">
              <a:noFill/>
              <a:prstDash val="solid"/>
            </a:ln>
          </p:spPr>
          <p:txBody>
            <a:bodyPr vert="horz" wrap="square" lIns="227526" tIns="20312" rIns="20312" bIns="20312" anchor="ctr" anchorCtr="0" compatLnSpc="1">
              <a:noAutofit/>
            </a:bodyPr>
            <a:lstStyle/>
            <a:p>
              <a:pPr marL="0" lvl="1" defTabSz="1421940" fontAlgn="auto">
                <a:lnSpc>
                  <a:spcPct val="90000"/>
                </a:lnSpc>
                <a:spcBef>
                  <a:spcPts val="0"/>
                </a:spcBef>
                <a:spcAft>
                  <a:spcPts val="30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en-GB" sz="1866">
                  <a:solidFill>
                    <a:srgbClr val="000000"/>
                  </a:solidFill>
                  <a:latin typeface="Calibri"/>
                </a:rPr>
                <a:t>Partition memory &amp; peripherals</a:t>
              </a:r>
              <a:br>
                <a:rPr lang="en-GB" sz="1866">
                  <a:solidFill>
                    <a:srgbClr val="000000"/>
                  </a:solidFill>
                  <a:latin typeface="Calibri"/>
                </a:rPr>
              </a:br>
              <a:r>
                <a:rPr lang="en-GB" sz="1866">
                  <a:solidFill>
                    <a:srgbClr val="000000"/>
                  </a:solidFill>
                  <a:latin typeface="Calibri"/>
                </a:rPr>
                <a:t>for safe process execution</a:t>
              </a:r>
            </a:p>
          </p:txBody>
        </p:sp>
      </p:grpSp>
      <p:grpSp>
        <p:nvGrpSpPr>
          <p:cNvPr id="26" name="Group 93">
            <a:extLst>
              <a:ext uri="{FF2B5EF4-FFF2-40B4-BE49-F238E27FC236}">
                <a16:creationId xmlns:a16="http://schemas.microsoft.com/office/drawing/2014/main" id="{F5362C1B-2742-4FFB-AE44-81F5B52A9D29}"/>
              </a:ext>
            </a:extLst>
          </p:cNvPr>
          <p:cNvGrpSpPr/>
          <p:nvPr/>
        </p:nvGrpSpPr>
        <p:grpSpPr>
          <a:xfrm>
            <a:off x="2232060" y="4624378"/>
            <a:ext cx="3449352" cy="847299"/>
            <a:chOff x="2231053" y="4624688"/>
            <a:chExt cx="3450251" cy="847520"/>
          </a:xfrm>
        </p:grpSpPr>
        <p:sp>
          <p:nvSpPr>
            <p:cNvPr id="27" name="Round Same Side Corner Rectangle 94">
              <a:extLst>
                <a:ext uri="{FF2B5EF4-FFF2-40B4-BE49-F238E27FC236}">
                  <a16:creationId xmlns:a16="http://schemas.microsoft.com/office/drawing/2014/main" id="{CF3A069E-1897-420D-992B-F90D5BBD2CFB}"/>
                </a:ext>
              </a:extLst>
            </p:cNvPr>
            <p:cNvSpPr/>
            <p:nvPr/>
          </p:nvSpPr>
          <p:spPr>
            <a:xfrm rot="5400013">
              <a:off x="3532419" y="3323323"/>
              <a:ext cx="847520" cy="3450250"/>
            </a:xfrm>
            <a:custGeom>
              <a:avLst/>
              <a:gdLst>
                <a:gd name="f0" fmla="val 10800000"/>
                <a:gd name="f1" fmla="val 5400000"/>
                <a:gd name="f2" fmla="val 16200000"/>
                <a:gd name="f3" fmla="val w"/>
                <a:gd name="f4" fmla="val h"/>
                <a:gd name="f5" fmla="val ss"/>
                <a:gd name="f6" fmla="val 0"/>
                <a:gd name="f7" fmla="val 16667"/>
                <a:gd name="f8" fmla="abs f3"/>
                <a:gd name="f9" fmla="abs f4"/>
                <a:gd name="f10" fmla="abs f5"/>
                <a:gd name="f11" fmla="?: f8 f3 1"/>
                <a:gd name="f12" fmla="?: f9 f4 1"/>
                <a:gd name="f13" fmla="?: f10 f5 1"/>
                <a:gd name="f14" fmla="*/ f11 1 21600"/>
                <a:gd name="f15" fmla="*/ f12 1 21600"/>
                <a:gd name="f16" fmla="*/ 21600 f11 1"/>
                <a:gd name="f17" fmla="*/ 21600 f12 1"/>
                <a:gd name="f18" fmla="min f15 f14"/>
                <a:gd name="f19" fmla="*/ f16 1 f13"/>
                <a:gd name="f20" fmla="*/ f17 1 f13"/>
                <a:gd name="f21" fmla="val f19"/>
                <a:gd name="f22" fmla="val f20"/>
                <a:gd name="f23" fmla="*/ f6 f18 1"/>
                <a:gd name="f24" fmla="+- f22 0 f6"/>
                <a:gd name="f25" fmla="+- f21 0 f6"/>
                <a:gd name="f26" fmla="*/ f21 f18 1"/>
                <a:gd name="f27" fmla="*/ f22 f18 1"/>
                <a:gd name="f28" fmla="min f25 f24"/>
                <a:gd name="f29" fmla="*/ f28 f7 1"/>
                <a:gd name="f30" fmla="*/ f28 f6 1"/>
                <a:gd name="f31" fmla="*/ f29 1 100000"/>
                <a:gd name="f32" fmla="*/ f30 1 100000"/>
                <a:gd name="f33" fmla="+- f21 0 f31"/>
                <a:gd name="f34" fmla="+- f22 0 f32"/>
                <a:gd name="f35" fmla="+- f31 0 f32"/>
                <a:gd name="f36" fmla="*/ f31 29289 1"/>
                <a:gd name="f37" fmla="*/ f32 29289 1"/>
                <a:gd name="f38" fmla="*/ f31 f18 1"/>
                <a:gd name="f39" fmla="*/ f32 f18 1"/>
                <a:gd name="f40" fmla="*/ f36 1 100000"/>
                <a:gd name="f41" fmla="*/ f37 1 100000"/>
                <a:gd name="f42" fmla="*/ f33 f18 1"/>
                <a:gd name="f43" fmla="*/ f34 f18 1"/>
                <a:gd name="f44" fmla="?: f35 f40 f41"/>
                <a:gd name="f45" fmla="+- f22 0 f41"/>
                <a:gd name="f46" fmla="*/ f40 f18 1"/>
                <a:gd name="f47" fmla="+- f21 0 f44"/>
                <a:gd name="f48" fmla="*/ f44 f18 1"/>
                <a:gd name="f49" fmla="*/ f45 f18 1"/>
                <a:gd name="f50" fmla="*/ f47 f18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48" t="f46" r="f50" b="f49"/>
              <a:pathLst>
                <a:path>
                  <a:moveTo>
                    <a:pt x="f38" y="f23"/>
                  </a:moveTo>
                  <a:lnTo>
                    <a:pt x="f42" y="f23"/>
                  </a:lnTo>
                  <a:arcTo wR="f38" hR="f38" stAng="f2" swAng="f1"/>
                  <a:lnTo>
                    <a:pt x="f26" y="f43"/>
                  </a:lnTo>
                  <a:arcTo wR="f39" hR="f39" stAng="f6" swAng="f1"/>
                  <a:lnTo>
                    <a:pt x="f39" y="f27"/>
                  </a:lnTo>
                  <a:arcTo wR="f39" hR="f39" stAng="f1" swAng="f1"/>
                  <a:lnTo>
                    <a:pt x="f23" y="f38"/>
                  </a:lnTo>
                  <a:arcTo wR="f38" hR="f38" stAng="f0" swAng="f1"/>
                  <a:close/>
                </a:path>
              </a:pathLst>
            </a:custGeom>
            <a:solidFill>
              <a:srgbClr val="FFFFFF">
                <a:alpha val="90000"/>
              </a:srgbClr>
            </a:solidFill>
            <a:ln w="12701" cap="flat">
              <a:solidFill>
                <a:srgbClr val="0091BD"/>
              </a:solidFill>
              <a:prstDash val="solid"/>
              <a:miter/>
            </a:ln>
          </p:spPr>
          <p:txBody>
            <a:bodyPr vert="horz" wrap="square" lIns="0" tIns="0" rIns="0" bIns="0" anchor="t" anchorCtr="0" compatLnSpc="1">
              <a:noAutofit/>
            </a:bodyPr>
            <a:lstStyle/>
            <a:p>
              <a:pPr defTabSz="914126" fontAlgn="auto" hangingPunct="1">
                <a:spcBef>
                  <a:spcPts val="0"/>
                </a:spcBef>
                <a:spcAft>
                  <a:spcPts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n-US" sz="1799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28" name="Round Same Side Corner Rectangle 4">
              <a:extLst>
                <a:ext uri="{FF2B5EF4-FFF2-40B4-BE49-F238E27FC236}">
                  <a16:creationId xmlns:a16="http://schemas.microsoft.com/office/drawing/2014/main" id="{5BFB9564-B968-4951-BE9C-E863468FB5B7}"/>
                </a:ext>
              </a:extLst>
            </p:cNvPr>
            <p:cNvSpPr/>
            <p:nvPr/>
          </p:nvSpPr>
          <p:spPr>
            <a:xfrm>
              <a:off x="2231053" y="4666055"/>
              <a:ext cx="3433069" cy="764776"/>
            </a:xfrm>
            <a:prstGeom prst="rect">
              <a:avLst/>
            </a:prstGeom>
            <a:noFill/>
            <a:ln cap="flat">
              <a:noFill/>
              <a:prstDash val="solid"/>
            </a:ln>
          </p:spPr>
          <p:txBody>
            <a:bodyPr vert="horz" wrap="square" lIns="227526" tIns="20312" rIns="20312" bIns="20312" anchor="ctr" anchorCtr="0" compatLnSpc="1">
              <a:noAutofit/>
            </a:bodyPr>
            <a:lstStyle/>
            <a:p>
              <a:pPr marL="0" lvl="1" defTabSz="1421940" fontAlgn="auto">
                <a:lnSpc>
                  <a:spcPct val="90000"/>
                </a:lnSpc>
                <a:spcBef>
                  <a:spcPts val="0"/>
                </a:spcBef>
                <a:spcAft>
                  <a:spcPts val="30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en-GB" sz="1866">
                  <a:solidFill>
                    <a:srgbClr val="000000"/>
                  </a:solidFill>
                  <a:latin typeface="Calibri"/>
                </a:rPr>
                <a:t>Generate tool setup and</a:t>
              </a:r>
            </a:p>
            <a:p>
              <a:pPr marL="0" lvl="1" defTabSz="1421940" fontAlgn="auto">
                <a:lnSpc>
                  <a:spcPct val="90000"/>
                </a:lnSpc>
                <a:spcBef>
                  <a:spcPts val="0"/>
                </a:spcBef>
                <a:spcAft>
                  <a:spcPts val="30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en-GB" sz="1866">
                  <a:solidFill>
                    <a:srgbClr val="000000"/>
                  </a:solidFill>
                  <a:latin typeface="Calibri"/>
                </a:rPr>
                <a:t>hardware configuration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62153322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04452A-074F-4F89-BA33-2DB4219808DB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/>
            <a:r>
              <a:rPr lang="de-DE"/>
              <a:t>CMSIS-Zone</a:t>
            </a:r>
            <a:r>
              <a:rPr lang="en-US"/>
              <a:t> – </a:t>
            </a:r>
            <a:r>
              <a:rPr lang="de-DE"/>
              <a:t>Development Workflow</a:t>
            </a:r>
            <a:endParaRPr lang="en-US"/>
          </a:p>
        </p:txBody>
      </p:sp>
      <p:sp>
        <p:nvSpPr>
          <p:cNvPr id="3" name="Text Placeholder 3">
            <a:extLst>
              <a:ext uri="{FF2B5EF4-FFF2-40B4-BE49-F238E27FC236}">
                <a16:creationId xmlns:a16="http://schemas.microsoft.com/office/drawing/2014/main" id="{48428B13-02A7-4B0C-92B9-25EE56BD6077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>
          <a:xfrm>
            <a:off x="493581" y="1041448"/>
            <a:ext cx="11177849" cy="344401"/>
          </a:xfrm>
        </p:spPr>
        <p:txBody>
          <a:bodyPr/>
          <a:lstStyle/>
          <a:p>
            <a:pPr lvl="0"/>
            <a:r>
              <a:rPr lang="en-GB">
                <a:solidFill>
                  <a:srgbClr val="778C9F"/>
                </a:solidFill>
              </a:rPr>
              <a:t>Resource configuration for multi-processor systems and execution regions</a:t>
            </a:r>
          </a:p>
          <a:p>
            <a:pPr lvl="0"/>
            <a:endParaRPr lang="en-US">
              <a:solidFill>
                <a:srgbClr val="778C9F"/>
              </a:solidFill>
            </a:endParaRPr>
          </a:p>
        </p:txBody>
      </p:sp>
      <p:pic>
        <p:nvPicPr>
          <p:cNvPr id="4" name="Picture Placeholder 5">
            <a:extLst>
              <a:ext uri="{FF2B5EF4-FFF2-40B4-BE49-F238E27FC236}">
                <a16:creationId xmlns:a16="http://schemas.microsoft.com/office/drawing/2014/main" id="{012CB3C2-9604-4D4E-BCFC-693EB48324AC}"/>
              </a:ext>
            </a:extLst>
          </p:cNvPr>
          <p:cNvPicPr>
            <a:picLocks noGrp="1" noChangeAspect="1"/>
          </p:cNvPicPr>
          <p:nvPr>
            <p:ph type="pic" idx="4294967295"/>
          </p:nvPr>
        </p:nvPicPr>
        <p:blipFill>
          <a:blip r:embed="rId3"/>
          <a:srcRect t="7296" b="821"/>
          <a:stretch>
            <a:fillRect/>
          </a:stretch>
        </p:blipFill>
        <p:spPr>
          <a:xfrm>
            <a:off x="6211206" y="1672072"/>
            <a:ext cx="5460225" cy="4085362"/>
          </a:xfrm>
        </p:spPr>
      </p:pic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FDBFE932-7F47-4D54-9F3A-7EB1C3964B4B}"/>
              </a:ext>
            </a:extLst>
          </p:cNvPr>
          <p:cNvSpPr txBox="1"/>
          <p:nvPr/>
        </p:nvSpPr>
        <p:spPr>
          <a:xfrm>
            <a:off x="737103" y="866860"/>
            <a:ext cx="10128246" cy="365034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25" tIns="45717" rIns="91425" bIns="45717" anchor="t" anchorCtr="0" compatLnSpc="1">
            <a:noAutofit/>
          </a:bodyPr>
          <a:lstStyle/>
          <a:p>
            <a:pPr defTabSz="604374" fontAlgn="auto" hangingPunct="1">
              <a:spcBef>
                <a:spcPts val="40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2399">
              <a:solidFill>
                <a:srgbClr val="FFC700"/>
              </a:solidFill>
              <a:latin typeface="Gill Sans MT"/>
            </a:endParaRPr>
          </a:p>
        </p:txBody>
      </p:sp>
      <p:grpSp>
        <p:nvGrpSpPr>
          <p:cNvPr id="6" name="Group 48">
            <a:extLst>
              <a:ext uri="{FF2B5EF4-FFF2-40B4-BE49-F238E27FC236}">
                <a16:creationId xmlns:a16="http://schemas.microsoft.com/office/drawing/2014/main" id="{C4FEDFF7-35AD-4652-AD9E-7F0A3AD10BCC}"/>
              </a:ext>
            </a:extLst>
          </p:cNvPr>
          <p:cNvGrpSpPr/>
          <p:nvPr/>
        </p:nvGrpSpPr>
        <p:grpSpPr>
          <a:xfrm>
            <a:off x="864694" y="1802662"/>
            <a:ext cx="1367367" cy="1109993"/>
            <a:chOff x="863330" y="1802237"/>
            <a:chExt cx="1367723" cy="1110282"/>
          </a:xfrm>
        </p:grpSpPr>
        <p:sp>
          <p:nvSpPr>
            <p:cNvPr id="7" name="Chevron 51">
              <a:extLst>
                <a:ext uri="{FF2B5EF4-FFF2-40B4-BE49-F238E27FC236}">
                  <a16:creationId xmlns:a16="http://schemas.microsoft.com/office/drawing/2014/main" id="{1CA533E5-80E9-4A48-B259-EC308E196F52}"/>
                </a:ext>
              </a:extLst>
            </p:cNvPr>
            <p:cNvSpPr/>
            <p:nvPr/>
          </p:nvSpPr>
          <p:spPr>
            <a:xfrm rot="5400013">
              <a:off x="992051" y="1673517"/>
              <a:ext cx="1110282" cy="1367722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val 24573"/>
                <a:gd name="f8" fmla="+- 0 0 -360"/>
                <a:gd name="f9" fmla="+- 0 0 -270"/>
                <a:gd name="f10" fmla="+- 0 0 -180"/>
                <a:gd name="f11" fmla="abs f3"/>
                <a:gd name="f12" fmla="abs f4"/>
                <a:gd name="f13" fmla="abs f5"/>
                <a:gd name="f14" fmla="*/ f8 f0 1"/>
                <a:gd name="f15" fmla="*/ f9 f0 1"/>
                <a:gd name="f16" fmla="*/ f10 f0 1"/>
                <a:gd name="f17" fmla="?: f11 f3 1"/>
                <a:gd name="f18" fmla="?: f12 f4 1"/>
                <a:gd name="f19" fmla="?: f13 f5 1"/>
                <a:gd name="f20" fmla="*/ f14 1 f2"/>
                <a:gd name="f21" fmla="*/ f15 1 f2"/>
                <a:gd name="f22" fmla="*/ f16 1 f2"/>
                <a:gd name="f23" fmla="*/ f17 1 21600"/>
                <a:gd name="f24" fmla="*/ f18 1 21600"/>
                <a:gd name="f25" fmla="*/ 21600 f17 1"/>
                <a:gd name="f26" fmla="*/ 21600 f18 1"/>
                <a:gd name="f27" fmla="+- f20 0 f1"/>
                <a:gd name="f28" fmla="+- f21 0 f1"/>
                <a:gd name="f29" fmla="+- f22 0 f1"/>
                <a:gd name="f30" fmla="min f24 f23"/>
                <a:gd name="f31" fmla="*/ f25 1 f19"/>
                <a:gd name="f32" fmla="*/ f26 1 f19"/>
                <a:gd name="f33" fmla="val f31"/>
                <a:gd name="f34" fmla="val f32"/>
                <a:gd name="f35" fmla="*/ f6 f30 1"/>
                <a:gd name="f36" fmla="+- f34 0 f6"/>
                <a:gd name="f37" fmla="+- f33 0 f6"/>
                <a:gd name="f38" fmla="*/ f34 f30 1"/>
                <a:gd name="f39" fmla="*/ f33 f30 1"/>
                <a:gd name="f40" fmla="*/ f36 1 2"/>
                <a:gd name="f41" fmla="min f37 f36"/>
                <a:gd name="f42" fmla="+- f6 f40 0"/>
                <a:gd name="f43" fmla="*/ f41 f7 1"/>
                <a:gd name="f44" fmla="*/ f43 1 100000"/>
                <a:gd name="f45" fmla="*/ f42 f30 1"/>
                <a:gd name="f46" fmla="+- f33 0 f44"/>
                <a:gd name="f47" fmla="*/ f44 f30 1"/>
                <a:gd name="f48" fmla="*/ f46 1 2"/>
                <a:gd name="f49" fmla="+- f46 0 f44"/>
                <a:gd name="f50" fmla="*/ f46 f30 1"/>
                <a:gd name="f51" fmla="?: f49 f44 f6"/>
                <a:gd name="f52" fmla="?: f49 f46 f33"/>
                <a:gd name="f53" fmla="*/ f48 f30 1"/>
                <a:gd name="f54" fmla="*/ f51 f30 1"/>
                <a:gd name="f55" fmla="*/ f52 f3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7">
                  <a:pos x="f53" y="f35"/>
                </a:cxn>
                <a:cxn ang="f28">
                  <a:pos x="f47" y="f45"/>
                </a:cxn>
                <a:cxn ang="f29">
                  <a:pos x="f53" y="f38"/>
                </a:cxn>
              </a:cxnLst>
              <a:rect l="f54" t="f35" r="f55" b="f38"/>
              <a:pathLst>
                <a:path>
                  <a:moveTo>
                    <a:pt x="f35" y="f35"/>
                  </a:moveTo>
                  <a:lnTo>
                    <a:pt x="f50" y="f35"/>
                  </a:lnTo>
                  <a:lnTo>
                    <a:pt x="f39" y="f45"/>
                  </a:lnTo>
                  <a:lnTo>
                    <a:pt x="f50" y="f38"/>
                  </a:lnTo>
                  <a:lnTo>
                    <a:pt x="f35" y="f38"/>
                  </a:lnTo>
                  <a:lnTo>
                    <a:pt x="f47" y="f45"/>
                  </a:lnTo>
                  <a:close/>
                </a:path>
              </a:pathLst>
            </a:custGeom>
            <a:solidFill>
              <a:srgbClr val="0091BD"/>
            </a:solidFill>
            <a:ln w="12701" cap="flat">
              <a:solidFill>
                <a:srgbClr val="0091BD"/>
              </a:solidFill>
              <a:prstDash val="solid"/>
              <a:miter/>
            </a:ln>
          </p:spPr>
          <p:txBody>
            <a:bodyPr vert="horz" wrap="square" lIns="0" tIns="0" rIns="0" bIns="0" anchor="t" anchorCtr="0" compatLnSpc="1">
              <a:noAutofit/>
            </a:bodyPr>
            <a:lstStyle/>
            <a:p>
              <a:pPr defTabSz="914126" fontAlgn="auto" hangingPunct="1">
                <a:spcBef>
                  <a:spcPts val="0"/>
                </a:spcBef>
                <a:spcAft>
                  <a:spcPts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n-US" sz="1799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8" name="Chevron 4">
              <a:extLst>
                <a:ext uri="{FF2B5EF4-FFF2-40B4-BE49-F238E27FC236}">
                  <a16:creationId xmlns:a16="http://schemas.microsoft.com/office/drawing/2014/main" id="{742A6FCC-1AD1-44AD-B97A-C899444CB506}"/>
                </a:ext>
              </a:extLst>
            </p:cNvPr>
            <p:cNvSpPr/>
            <p:nvPr/>
          </p:nvSpPr>
          <p:spPr>
            <a:xfrm>
              <a:off x="863330" y="2190829"/>
              <a:ext cx="1367722" cy="333088"/>
            </a:xfrm>
            <a:prstGeom prst="rect">
              <a:avLst/>
            </a:prstGeom>
            <a:noFill/>
            <a:ln cap="flat">
              <a:noFill/>
              <a:prstDash val="solid"/>
            </a:ln>
          </p:spPr>
          <p:txBody>
            <a:bodyPr vert="horz" wrap="square" lIns="9306" tIns="9306" rIns="9306" bIns="9306" anchor="ctr" anchorCtr="1" compatLnSpc="1">
              <a:noAutofit/>
            </a:bodyPr>
            <a:lstStyle/>
            <a:p>
              <a:pPr algn="ctr" defTabSz="651725" fontAlgn="auto">
                <a:lnSpc>
                  <a:spcPct val="90000"/>
                </a:lnSpc>
                <a:spcBef>
                  <a:spcPts val="0"/>
                </a:spcBef>
                <a:spcAft>
                  <a:spcPts val="80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en-GB" sz="1866">
                  <a:solidFill>
                    <a:srgbClr val="FFFFFF"/>
                  </a:solidFill>
                  <a:latin typeface="Calibri"/>
                </a:rPr>
                <a:t>System</a:t>
              </a:r>
              <a:br>
                <a:rPr lang="en-GB" sz="1799">
                  <a:solidFill>
                    <a:srgbClr val="FFFFFF"/>
                  </a:solidFill>
                  <a:latin typeface="Calibri"/>
                </a:rPr>
              </a:br>
              <a:r>
                <a:rPr lang="en-GB" sz="1866">
                  <a:solidFill>
                    <a:srgbClr val="FFFFFF"/>
                  </a:solidFill>
                  <a:latin typeface="Calibri"/>
                </a:rPr>
                <a:t>Resources</a:t>
              </a:r>
            </a:p>
          </p:txBody>
        </p:sp>
      </p:grpSp>
      <p:grpSp>
        <p:nvGrpSpPr>
          <p:cNvPr id="9" name="Group 72">
            <a:extLst>
              <a:ext uri="{FF2B5EF4-FFF2-40B4-BE49-F238E27FC236}">
                <a16:creationId xmlns:a16="http://schemas.microsoft.com/office/drawing/2014/main" id="{FC4A9075-EFCE-47DC-ABD0-A4167F494794}"/>
              </a:ext>
            </a:extLst>
          </p:cNvPr>
          <p:cNvGrpSpPr/>
          <p:nvPr/>
        </p:nvGrpSpPr>
        <p:grpSpPr>
          <a:xfrm>
            <a:off x="864694" y="2735472"/>
            <a:ext cx="1367367" cy="1109993"/>
            <a:chOff x="863330" y="2735290"/>
            <a:chExt cx="1367723" cy="1110282"/>
          </a:xfrm>
        </p:grpSpPr>
        <p:sp>
          <p:nvSpPr>
            <p:cNvPr id="10" name="Chevron 73">
              <a:extLst>
                <a:ext uri="{FF2B5EF4-FFF2-40B4-BE49-F238E27FC236}">
                  <a16:creationId xmlns:a16="http://schemas.microsoft.com/office/drawing/2014/main" id="{4971CF1C-A2FC-466D-9035-406792448770}"/>
                </a:ext>
              </a:extLst>
            </p:cNvPr>
            <p:cNvSpPr/>
            <p:nvPr/>
          </p:nvSpPr>
          <p:spPr>
            <a:xfrm rot="5400013">
              <a:off x="992051" y="2606570"/>
              <a:ext cx="1110282" cy="1367722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val 24573"/>
                <a:gd name="f8" fmla="+- 0 0 -360"/>
                <a:gd name="f9" fmla="+- 0 0 -270"/>
                <a:gd name="f10" fmla="+- 0 0 -180"/>
                <a:gd name="f11" fmla="abs f3"/>
                <a:gd name="f12" fmla="abs f4"/>
                <a:gd name="f13" fmla="abs f5"/>
                <a:gd name="f14" fmla="*/ f8 f0 1"/>
                <a:gd name="f15" fmla="*/ f9 f0 1"/>
                <a:gd name="f16" fmla="*/ f10 f0 1"/>
                <a:gd name="f17" fmla="?: f11 f3 1"/>
                <a:gd name="f18" fmla="?: f12 f4 1"/>
                <a:gd name="f19" fmla="?: f13 f5 1"/>
                <a:gd name="f20" fmla="*/ f14 1 f2"/>
                <a:gd name="f21" fmla="*/ f15 1 f2"/>
                <a:gd name="f22" fmla="*/ f16 1 f2"/>
                <a:gd name="f23" fmla="*/ f17 1 21600"/>
                <a:gd name="f24" fmla="*/ f18 1 21600"/>
                <a:gd name="f25" fmla="*/ 21600 f17 1"/>
                <a:gd name="f26" fmla="*/ 21600 f18 1"/>
                <a:gd name="f27" fmla="+- f20 0 f1"/>
                <a:gd name="f28" fmla="+- f21 0 f1"/>
                <a:gd name="f29" fmla="+- f22 0 f1"/>
                <a:gd name="f30" fmla="min f24 f23"/>
                <a:gd name="f31" fmla="*/ f25 1 f19"/>
                <a:gd name="f32" fmla="*/ f26 1 f19"/>
                <a:gd name="f33" fmla="val f31"/>
                <a:gd name="f34" fmla="val f32"/>
                <a:gd name="f35" fmla="*/ f6 f30 1"/>
                <a:gd name="f36" fmla="+- f34 0 f6"/>
                <a:gd name="f37" fmla="+- f33 0 f6"/>
                <a:gd name="f38" fmla="*/ f34 f30 1"/>
                <a:gd name="f39" fmla="*/ f33 f30 1"/>
                <a:gd name="f40" fmla="*/ f36 1 2"/>
                <a:gd name="f41" fmla="min f37 f36"/>
                <a:gd name="f42" fmla="+- f6 f40 0"/>
                <a:gd name="f43" fmla="*/ f41 f7 1"/>
                <a:gd name="f44" fmla="*/ f43 1 100000"/>
                <a:gd name="f45" fmla="*/ f42 f30 1"/>
                <a:gd name="f46" fmla="+- f33 0 f44"/>
                <a:gd name="f47" fmla="*/ f44 f30 1"/>
                <a:gd name="f48" fmla="*/ f46 1 2"/>
                <a:gd name="f49" fmla="+- f46 0 f44"/>
                <a:gd name="f50" fmla="*/ f46 f30 1"/>
                <a:gd name="f51" fmla="?: f49 f44 f6"/>
                <a:gd name="f52" fmla="?: f49 f46 f33"/>
                <a:gd name="f53" fmla="*/ f48 f30 1"/>
                <a:gd name="f54" fmla="*/ f51 f30 1"/>
                <a:gd name="f55" fmla="*/ f52 f3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7">
                  <a:pos x="f53" y="f35"/>
                </a:cxn>
                <a:cxn ang="f28">
                  <a:pos x="f47" y="f45"/>
                </a:cxn>
                <a:cxn ang="f29">
                  <a:pos x="f53" y="f38"/>
                </a:cxn>
              </a:cxnLst>
              <a:rect l="f54" t="f35" r="f55" b="f38"/>
              <a:pathLst>
                <a:path>
                  <a:moveTo>
                    <a:pt x="f35" y="f35"/>
                  </a:moveTo>
                  <a:lnTo>
                    <a:pt x="f50" y="f35"/>
                  </a:lnTo>
                  <a:lnTo>
                    <a:pt x="f39" y="f45"/>
                  </a:lnTo>
                  <a:lnTo>
                    <a:pt x="f50" y="f38"/>
                  </a:lnTo>
                  <a:lnTo>
                    <a:pt x="f35" y="f38"/>
                  </a:lnTo>
                  <a:lnTo>
                    <a:pt x="f47" y="f45"/>
                  </a:lnTo>
                  <a:close/>
                </a:path>
              </a:pathLst>
            </a:custGeom>
            <a:solidFill>
              <a:srgbClr val="0091BD"/>
            </a:solidFill>
            <a:ln w="12701" cap="flat">
              <a:solidFill>
                <a:srgbClr val="0091BD"/>
              </a:solidFill>
              <a:prstDash val="solid"/>
              <a:miter/>
            </a:ln>
          </p:spPr>
          <p:txBody>
            <a:bodyPr vert="horz" wrap="square" lIns="0" tIns="0" rIns="0" bIns="0" anchor="t" anchorCtr="0" compatLnSpc="1">
              <a:noAutofit/>
            </a:bodyPr>
            <a:lstStyle/>
            <a:p>
              <a:pPr defTabSz="914126" fontAlgn="auto" hangingPunct="1">
                <a:spcBef>
                  <a:spcPts val="0"/>
                </a:spcBef>
                <a:spcAft>
                  <a:spcPts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n-US" sz="1799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11" name="Chevron 4">
              <a:extLst>
                <a:ext uri="{FF2B5EF4-FFF2-40B4-BE49-F238E27FC236}">
                  <a16:creationId xmlns:a16="http://schemas.microsoft.com/office/drawing/2014/main" id="{1FA4A784-601E-4638-B0B5-AF1D4FD4A9E2}"/>
                </a:ext>
              </a:extLst>
            </p:cNvPr>
            <p:cNvSpPr/>
            <p:nvPr/>
          </p:nvSpPr>
          <p:spPr>
            <a:xfrm>
              <a:off x="863330" y="3123892"/>
              <a:ext cx="1367722" cy="333088"/>
            </a:xfrm>
            <a:prstGeom prst="rect">
              <a:avLst/>
            </a:prstGeom>
            <a:noFill/>
            <a:ln cap="flat">
              <a:noFill/>
              <a:prstDash val="solid"/>
            </a:ln>
          </p:spPr>
          <p:txBody>
            <a:bodyPr vert="horz" wrap="square" lIns="9306" tIns="9306" rIns="9306" bIns="9306" anchor="ctr" anchorCtr="1" compatLnSpc="1">
              <a:noAutofit/>
            </a:bodyPr>
            <a:lstStyle/>
            <a:p>
              <a:pPr algn="ctr" defTabSz="651725" fontAlgn="auto">
                <a:lnSpc>
                  <a:spcPct val="90000"/>
                </a:lnSpc>
                <a:spcBef>
                  <a:spcPts val="0"/>
                </a:spcBef>
                <a:spcAft>
                  <a:spcPts val="80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en-GB" sz="1866">
                  <a:solidFill>
                    <a:srgbClr val="FFFFFF"/>
                  </a:solidFill>
                  <a:latin typeface="Calibri"/>
                </a:rPr>
                <a:t>Project</a:t>
              </a:r>
              <a:br>
                <a:rPr lang="en-GB" sz="1866">
                  <a:solidFill>
                    <a:srgbClr val="FFFFFF"/>
                  </a:solidFill>
                  <a:latin typeface="Calibri"/>
                </a:rPr>
              </a:br>
              <a:r>
                <a:rPr lang="en-GB" sz="1866">
                  <a:solidFill>
                    <a:srgbClr val="FFFFFF"/>
                  </a:solidFill>
                  <a:latin typeface="Calibri"/>
                </a:rPr>
                <a:t>Zones</a:t>
              </a:r>
            </a:p>
          </p:txBody>
        </p:sp>
      </p:grpSp>
      <p:grpSp>
        <p:nvGrpSpPr>
          <p:cNvPr id="12" name="Group 75">
            <a:extLst>
              <a:ext uri="{FF2B5EF4-FFF2-40B4-BE49-F238E27FC236}">
                <a16:creationId xmlns:a16="http://schemas.microsoft.com/office/drawing/2014/main" id="{A45BD59C-F54C-4DCF-A002-A46F761FF357}"/>
              </a:ext>
            </a:extLst>
          </p:cNvPr>
          <p:cNvGrpSpPr/>
          <p:nvPr/>
        </p:nvGrpSpPr>
        <p:grpSpPr>
          <a:xfrm>
            <a:off x="864694" y="3667542"/>
            <a:ext cx="1367367" cy="1109993"/>
            <a:chOff x="863330" y="3667603"/>
            <a:chExt cx="1367723" cy="1110282"/>
          </a:xfrm>
        </p:grpSpPr>
        <p:sp>
          <p:nvSpPr>
            <p:cNvPr id="13" name="Chevron 76">
              <a:extLst>
                <a:ext uri="{FF2B5EF4-FFF2-40B4-BE49-F238E27FC236}">
                  <a16:creationId xmlns:a16="http://schemas.microsoft.com/office/drawing/2014/main" id="{27713EB7-210A-4E91-AA3B-C2C01FB650C6}"/>
                </a:ext>
              </a:extLst>
            </p:cNvPr>
            <p:cNvSpPr/>
            <p:nvPr/>
          </p:nvSpPr>
          <p:spPr>
            <a:xfrm rot="5400013">
              <a:off x="992051" y="3538883"/>
              <a:ext cx="1110282" cy="1367722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val 24573"/>
                <a:gd name="f8" fmla="+- 0 0 -360"/>
                <a:gd name="f9" fmla="+- 0 0 -270"/>
                <a:gd name="f10" fmla="+- 0 0 -180"/>
                <a:gd name="f11" fmla="abs f3"/>
                <a:gd name="f12" fmla="abs f4"/>
                <a:gd name="f13" fmla="abs f5"/>
                <a:gd name="f14" fmla="*/ f8 f0 1"/>
                <a:gd name="f15" fmla="*/ f9 f0 1"/>
                <a:gd name="f16" fmla="*/ f10 f0 1"/>
                <a:gd name="f17" fmla="?: f11 f3 1"/>
                <a:gd name="f18" fmla="?: f12 f4 1"/>
                <a:gd name="f19" fmla="?: f13 f5 1"/>
                <a:gd name="f20" fmla="*/ f14 1 f2"/>
                <a:gd name="f21" fmla="*/ f15 1 f2"/>
                <a:gd name="f22" fmla="*/ f16 1 f2"/>
                <a:gd name="f23" fmla="*/ f17 1 21600"/>
                <a:gd name="f24" fmla="*/ f18 1 21600"/>
                <a:gd name="f25" fmla="*/ 21600 f17 1"/>
                <a:gd name="f26" fmla="*/ 21600 f18 1"/>
                <a:gd name="f27" fmla="+- f20 0 f1"/>
                <a:gd name="f28" fmla="+- f21 0 f1"/>
                <a:gd name="f29" fmla="+- f22 0 f1"/>
                <a:gd name="f30" fmla="min f24 f23"/>
                <a:gd name="f31" fmla="*/ f25 1 f19"/>
                <a:gd name="f32" fmla="*/ f26 1 f19"/>
                <a:gd name="f33" fmla="val f31"/>
                <a:gd name="f34" fmla="val f32"/>
                <a:gd name="f35" fmla="*/ f6 f30 1"/>
                <a:gd name="f36" fmla="+- f34 0 f6"/>
                <a:gd name="f37" fmla="+- f33 0 f6"/>
                <a:gd name="f38" fmla="*/ f34 f30 1"/>
                <a:gd name="f39" fmla="*/ f33 f30 1"/>
                <a:gd name="f40" fmla="*/ f36 1 2"/>
                <a:gd name="f41" fmla="min f37 f36"/>
                <a:gd name="f42" fmla="+- f6 f40 0"/>
                <a:gd name="f43" fmla="*/ f41 f7 1"/>
                <a:gd name="f44" fmla="*/ f43 1 100000"/>
                <a:gd name="f45" fmla="*/ f42 f30 1"/>
                <a:gd name="f46" fmla="+- f33 0 f44"/>
                <a:gd name="f47" fmla="*/ f44 f30 1"/>
                <a:gd name="f48" fmla="*/ f46 1 2"/>
                <a:gd name="f49" fmla="+- f46 0 f44"/>
                <a:gd name="f50" fmla="*/ f46 f30 1"/>
                <a:gd name="f51" fmla="?: f49 f44 f6"/>
                <a:gd name="f52" fmla="?: f49 f46 f33"/>
                <a:gd name="f53" fmla="*/ f48 f30 1"/>
                <a:gd name="f54" fmla="*/ f51 f30 1"/>
                <a:gd name="f55" fmla="*/ f52 f3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7">
                  <a:pos x="f53" y="f35"/>
                </a:cxn>
                <a:cxn ang="f28">
                  <a:pos x="f47" y="f45"/>
                </a:cxn>
                <a:cxn ang="f29">
                  <a:pos x="f53" y="f38"/>
                </a:cxn>
              </a:cxnLst>
              <a:rect l="f54" t="f35" r="f55" b="f38"/>
              <a:pathLst>
                <a:path>
                  <a:moveTo>
                    <a:pt x="f35" y="f35"/>
                  </a:moveTo>
                  <a:lnTo>
                    <a:pt x="f50" y="f35"/>
                  </a:lnTo>
                  <a:lnTo>
                    <a:pt x="f39" y="f45"/>
                  </a:lnTo>
                  <a:lnTo>
                    <a:pt x="f50" y="f38"/>
                  </a:lnTo>
                  <a:lnTo>
                    <a:pt x="f35" y="f38"/>
                  </a:lnTo>
                  <a:lnTo>
                    <a:pt x="f47" y="f45"/>
                  </a:lnTo>
                  <a:close/>
                </a:path>
              </a:pathLst>
            </a:custGeom>
            <a:solidFill>
              <a:srgbClr val="002060"/>
            </a:solidFill>
            <a:ln w="12701" cap="flat">
              <a:solidFill>
                <a:srgbClr val="002060"/>
              </a:solidFill>
              <a:prstDash val="solid"/>
              <a:miter/>
            </a:ln>
          </p:spPr>
          <p:txBody>
            <a:bodyPr vert="horz" wrap="square" lIns="0" tIns="0" rIns="0" bIns="0" anchor="t" anchorCtr="0" compatLnSpc="1">
              <a:noAutofit/>
            </a:bodyPr>
            <a:lstStyle/>
            <a:p>
              <a:pPr defTabSz="914126" fontAlgn="auto" hangingPunct="1">
                <a:spcBef>
                  <a:spcPts val="0"/>
                </a:spcBef>
                <a:spcAft>
                  <a:spcPts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n-US" sz="1799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14" name="Chevron 4">
              <a:extLst>
                <a:ext uri="{FF2B5EF4-FFF2-40B4-BE49-F238E27FC236}">
                  <a16:creationId xmlns:a16="http://schemas.microsoft.com/office/drawing/2014/main" id="{C90E92B1-83FA-45BA-8CD5-47C5E602FF21}"/>
                </a:ext>
              </a:extLst>
            </p:cNvPr>
            <p:cNvSpPr/>
            <p:nvPr/>
          </p:nvSpPr>
          <p:spPr>
            <a:xfrm>
              <a:off x="863330" y="4056205"/>
              <a:ext cx="1367722" cy="333088"/>
            </a:xfrm>
            <a:prstGeom prst="rect">
              <a:avLst/>
            </a:prstGeom>
            <a:solidFill>
              <a:srgbClr val="002060"/>
            </a:solidFill>
            <a:ln w="9528" cap="flat">
              <a:solidFill>
                <a:srgbClr val="002060"/>
              </a:solidFill>
              <a:prstDash val="solid"/>
              <a:miter/>
            </a:ln>
          </p:spPr>
          <p:txBody>
            <a:bodyPr vert="horz" wrap="square" lIns="9306" tIns="9306" rIns="9306" bIns="9306" anchor="ctr" anchorCtr="1" compatLnSpc="1">
              <a:noAutofit/>
            </a:bodyPr>
            <a:lstStyle/>
            <a:p>
              <a:pPr algn="ctr" defTabSz="651725" fontAlgn="auto">
                <a:lnSpc>
                  <a:spcPct val="90000"/>
                </a:lnSpc>
                <a:spcBef>
                  <a:spcPts val="0"/>
                </a:spcBef>
                <a:spcAft>
                  <a:spcPts val="80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en-GB" sz="1866">
                  <a:solidFill>
                    <a:srgbClr val="FFFFFF"/>
                  </a:solidFill>
                  <a:latin typeface="Calibri"/>
                </a:rPr>
                <a:t>Execution Zones</a:t>
              </a:r>
            </a:p>
          </p:txBody>
        </p:sp>
      </p:grpSp>
      <p:grpSp>
        <p:nvGrpSpPr>
          <p:cNvPr id="15" name="Group 78">
            <a:extLst>
              <a:ext uri="{FF2B5EF4-FFF2-40B4-BE49-F238E27FC236}">
                <a16:creationId xmlns:a16="http://schemas.microsoft.com/office/drawing/2014/main" id="{7E9767DC-54D3-410B-AE60-F99722B7C1BA}"/>
              </a:ext>
            </a:extLst>
          </p:cNvPr>
          <p:cNvGrpSpPr/>
          <p:nvPr/>
        </p:nvGrpSpPr>
        <p:grpSpPr>
          <a:xfrm>
            <a:off x="864694" y="4624378"/>
            <a:ext cx="1367367" cy="1109993"/>
            <a:chOff x="863330" y="4624688"/>
            <a:chExt cx="1367723" cy="1110282"/>
          </a:xfrm>
        </p:grpSpPr>
        <p:sp>
          <p:nvSpPr>
            <p:cNvPr id="16" name="Chevron 79">
              <a:extLst>
                <a:ext uri="{FF2B5EF4-FFF2-40B4-BE49-F238E27FC236}">
                  <a16:creationId xmlns:a16="http://schemas.microsoft.com/office/drawing/2014/main" id="{3427BB78-5119-4F11-97BD-4C831CE0545C}"/>
                </a:ext>
              </a:extLst>
            </p:cNvPr>
            <p:cNvSpPr/>
            <p:nvPr/>
          </p:nvSpPr>
          <p:spPr>
            <a:xfrm rot="5400013">
              <a:off x="992051" y="4495968"/>
              <a:ext cx="1110282" cy="1367722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val 24573"/>
                <a:gd name="f8" fmla="+- 0 0 -360"/>
                <a:gd name="f9" fmla="+- 0 0 -270"/>
                <a:gd name="f10" fmla="+- 0 0 -180"/>
                <a:gd name="f11" fmla="abs f3"/>
                <a:gd name="f12" fmla="abs f4"/>
                <a:gd name="f13" fmla="abs f5"/>
                <a:gd name="f14" fmla="*/ f8 f0 1"/>
                <a:gd name="f15" fmla="*/ f9 f0 1"/>
                <a:gd name="f16" fmla="*/ f10 f0 1"/>
                <a:gd name="f17" fmla="?: f11 f3 1"/>
                <a:gd name="f18" fmla="?: f12 f4 1"/>
                <a:gd name="f19" fmla="?: f13 f5 1"/>
                <a:gd name="f20" fmla="*/ f14 1 f2"/>
                <a:gd name="f21" fmla="*/ f15 1 f2"/>
                <a:gd name="f22" fmla="*/ f16 1 f2"/>
                <a:gd name="f23" fmla="*/ f17 1 21600"/>
                <a:gd name="f24" fmla="*/ f18 1 21600"/>
                <a:gd name="f25" fmla="*/ 21600 f17 1"/>
                <a:gd name="f26" fmla="*/ 21600 f18 1"/>
                <a:gd name="f27" fmla="+- f20 0 f1"/>
                <a:gd name="f28" fmla="+- f21 0 f1"/>
                <a:gd name="f29" fmla="+- f22 0 f1"/>
                <a:gd name="f30" fmla="min f24 f23"/>
                <a:gd name="f31" fmla="*/ f25 1 f19"/>
                <a:gd name="f32" fmla="*/ f26 1 f19"/>
                <a:gd name="f33" fmla="val f31"/>
                <a:gd name="f34" fmla="val f32"/>
                <a:gd name="f35" fmla="*/ f6 f30 1"/>
                <a:gd name="f36" fmla="+- f34 0 f6"/>
                <a:gd name="f37" fmla="+- f33 0 f6"/>
                <a:gd name="f38" fmla="*/ f34 f30 1"/>
                <a:gd name="f39" fmla="*/ f33 f30 1"/>
                <a:gd name="f40" fmla="*/ f36 1 2"/>
                <a:gd name="f41" fmla="min f37 f36"/>
                <a:gd name="f42" fmla="+- f6 f40 0"/>
                <a:gd name="f43" fmla="*/ f41 f7 1"/>
                <a:gd name="f44" fmla="*/ f43 1 100000"/>
                <a:gd name="f45" fmla="*/ f42 f30 1"/>
                <a:gd name="f46" fmla="+- f33 0 f44"/>
                <a:gd name="f47" fmla="*/ f44 f30 1"/>
                <a:gd name="f48" fmla="*/ f46 1 2"/>
                <a:gd name="f49" fmla="+- f46 0 f44"/>
                <a:gd name="f50" fmla="*/ f46 f30 1"/>
                <a:gd name="f51" fmla="?: f49 f44 f6"/>
                <a:gd name="f52" fmla="?: f49 f46 f33"/>
                <a:gd name="f53" fmla="*/ f48 f30 1"/>
                <a:gd name="f54" fmla="*/ f51 f30 1"/>
                <a:gd name="f55" fmla="*/ f52 f3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7">
                  <a:pos x="f53" y="f35"/>
                </a:cxn>
                <a:cxn ang="f28">
                  <a:pos x="f47" y="f45"/>
                </a:cxn>
                <a:cxn ang="f29">
                  <a:pos x="f53" y="f38"/>
                </a:cxn>
              </a:cxnLst>
              <a:rect l="f54" t="f35" r="f55" b="f38"/>
              <a:pathLst>
                <a:path>
                  <a:moveTo>
                    <a:pt x="f35" y="f35"/>
                  </a:moveTo>
                  <a:lnTo>
                    <a:pt x="f50" y="f35"/>
                  </a:lnTo>
                  <a:lnTo>
                    <a:pt x="f39" y="f45"/>
                  </a:lnTo>
                  <a:lnTo>
                    <a:pt x="f50" y="f38"/>
                  </a:lnTo>
                  <a:lnTo>
                    <a:pt x="f35" y="f38"/>
                  </a:lnTo>
                  <a:lnTo>
                    <a:pt x="f47" y="f45"/>
                  </a:lnTo>
                  <a:close/>
                </a:path>
              </a:pathLst>
            </a:custGeom>
            <a:solidFill>
              <a:srgbClr val="0091BD"/>
            </a:solidFill>
            <a:ln w="12701" cap="flat">
              <a:solidFill>
                <a:srgbClr val="0091BD"/>
              </a:solidFill>
              <a:prstDash val="solid"/>
              <a:miter/>
            </a:ln>
          </p:spPr>
          <p:txBody>
            <a:bodyPr vert="horz" wrap="square" lIns="0" tIns="0" rIns="0" bIns="0" anchor="t" anchorCtr="0" compatLnSpc="1">
              <a:noAutofit/>
            </a:bodyPr>
            <a:lstStyle/>
            <a:p>
              <a:pPr defTabSz="914126" fontAlgn="auto" hangingPunct="1">
                <a:spcBef>
                  <a:spcPts val="0"/>
                </a:spcBef>
                <a:spcAft>
                  <a:spcPts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n-US" sz="1799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17" name="Chevron 4">
              <a:extLst>
                <a:ext uri="{FF2B5EF4-FFF2-40B4-BE49-F238E27FC236}">
                  <a16:creationId xmlns:a16="http://schemas.microsoft.com/office/drawing/2014/main" id="{0CD57993-5BAD-42A1-8133-2B0C0F0B3026}"/>
                </a:ext>
              </a:extLst>
            </p:cNvPr>
            <p:cNvSpPr/>
            <p:nvPr/>
          </p:nvSpPr>
          <p:spPr>
            <a:xfrm>
              <a:off x="863330" y="5013280"/>
              <a:ext cx="1367722" cy="333088"/>
            </a:xfrm>
            <a:prstGeom prst="rect">
              <a:avLst/>
            </a:prstGeom>
            <a:noFill/>
            <a:ln cap="flat">
              <a:noFill/>
              <a:prstDash val="solid"/>
            </a:ln>
          </p:spPr>
          <p:txBody>
            <a:bodyPr vert="horz" wrap="square" lIns="9306" tIns="9306" rIns="9306" bIns="9306" anchor="ctr" anchorCtr="1" compatLnSpc="1">
              <a:noAutofit/>
            </a:bodyPr>
            <a:lstStyle/>
            <a:p>
              <a:pPr algn="ctr" defTabSz="651725" fontAlgn="auto">
                <a:lnSpc>
                  <a:spcPct val="90000"/>
                </a:lnSpc>
                <a:spcBef>
                  <a:spcPts val="0"/>
                </a:spcBef>
                <a:spcAft>
                  <a:spcPts val="80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en-GB" sz="1866">
                  <a:solidFill>
                    <a:srgbClr val="FFFFFF"/>
                  </a:solidFill>
                  <a:latin typeface="Calibri"/>
                </a:rPr>
                <a:t>Build</a:t>
              </a:r>
            </a:p>
          </p:txBody>
        </p:sp>
      </p:grpSp>
      <p:sp>
        <p:nvSpPr>
          <p:cNvPr id="18" name="Round Same Side Corner Rectangle 85">
            <a:extLst>
              <a:ext uri="{FF2B5EF4-FFF2-40B4-BE49-F238E27FC236}">
                <a16:creationId xmlns:a16="http://schemas.microsoft.com/office/drawing/2014/main" id="{DA88D485-4562-458D-8F1F-8CE3452472FD}"/>
              </a:ext>
            </a:extLst>
          </p:cNvPr>
          <p:cNvSpPr/>
          <p:nvPr/>
        </p:nvSpPr>
        <p:spPr>
          <a:xfrm rot="5400013">
            <a:off x="3533088" y="501636"/>
            <a:ext cx="847299" cy="3449351"/>
          </a:xfrm>
          <a:custGeom>
            <a:avLst/>
            <a:gdLst>
              <a:gd name="f0" fmla="val 10800000"/>
              <a:gd name="f1" fmla="val 5400000"/>
              <a:gd name="f2" fmla="val 16200000"/>
              <a:gd name="f3" fmla="val w"/>
              <a:gd name="f4" fmla="val h"/>
              <a:gd name="f5" fmla="val ss"/>
              <a:gd name="f6" fmla="val 0"/>
              <a:gd name="f7" fmla="val 16667"/>
              <a:gd name="f8" fmla="abs f3"/>
              <a:gd name="f9" fmla="abs f4"/>
              <a:gd name="f10" fmla="abs f5"/>
              <a:gd name="f11" fmla="?: f8 f3 1"/>
              <a:gd name="f12" fmla="?: f9 f4 1"/>
              <a:gd name="f13" fmla="?: f10 f5 1"/>
              <a:gd name="f14" fmla="*/ f11 1 21600"/>
              <a:gd name="f15" fmla="*/ f12 1 21600"/>
              <a:gd name="f16" fmla="*/ 21600 f11 1"/>
              <a:gd name="f17" fmla="*/ 21600 f12 1"/>
              <a:gd name="f18" fmla="min f15 f14"/>
              <a:gd name="f19" fmla="*/ f16 1 f13"/>
              <a:gd name="f20" fmla="*/ f17 1 f13"/>
              <a:gd name="f21" fmla="val f19"/>
              <a:gd name="f22" fmla="val f20"/>
              <a:gd name="f23" fmla="*/ f6 f18 1"/>
              <a:gd name="f24" fmla="+- f22 0 f6"/>
              <a:gd name="f25" fmla="+- f21 0 f6"/>
              <a:gd name="f26" fmla="*/ f21 f18 1"/>
              <a:gd name="f27" fmla="*/ f22 f18 1"/>
              <a:gd name="f28" fmla="min f25 f24"/>
              <a:gd name="f29" fmla="*/ f28 f7 1"/>
              <a:gd name="f30" fmla="*/ f28 f6 1"/>
              <a:gd name="f31" fmla="*/ f29 1 100000"/>
              <a:gd name="f32" fmla="*/ f30 1 100000"/>
              <a:gd name="f33" fmla="+- f21 0 f31"/>
              <a:gd name="f34" fmla="+- f22 0 f32"/>
              <a:gd name="f35" fmla="+- f31 0 f32"/>
              <a:gd name="f36" fmla="*/ f31 29289 1"/>
              <a:gd name="f37" fmla="*/ f32 29289 1"/>
              <a:gd name="f38" fmla="*/ f31 f18 1"/>
              <a:gd name="f39" fmla="*/ f32 f18 1"/>
              <a:gd name="f40" fmla="*/ f36 1 100000"/>
              <a:gd name="f41" fmla="*/ f37 1 100000"/>
              <a:gd name="f42" fmla="*/ f33 f18 1"/>
              <a:gd name="f43" fmla="*/ f34 f18 1"/>
              <a:gd name="f44" fmla="?: f35 f40 f41"/>
              <a:gd name="f45" fmla="+- f22 0 f41"/>
              <a:gd name="f46" fmla="*/ f40 f18 1"/>
              <a:gd name="f47" fmla="+- f21 0 f44"/>
              <a:gd name="f48" fmla="*/ f44 f18 1"/>
              <a:gd name="f49" fmla="*/ f45 f18 1"/>
              <a:gd name="f50" fmla="*/ f47 f18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48" t="f46" r="f50" b="f49"/>
            <a:pathLst>
              <a:path>
                <a:moveTo>
                  <a:pt x="f38" y="f23"/>
                </a:moveTo>
                <a:lnTo>
                  <a:pt x="f42" y="f23"/>
                </a:lnTo>
                <a:arcTo wR="f38" hR="f38" stAng="f2" swAng="f1"/>
                <a:lnTo>
                  <a:pt x="f26" y="f43"/>
                </a:lnTo>
                <a:arcTo wR="f39" hR="f39" stAng="f6" swAng="f1"/>
                <a:lnTo>
                  <a:pt x="f39" y="f27"/>
                </a:lnTo>
                <a:arcTo wR="f39" hR="f39" stAng="f1" swAng="f1"/>
                <a:lnTo>
                  <a:pt x="f23" y="f38"/>
                </a:lnTo>
                <a:arcTo wR="f38" hR="f38" stAng="f0" swAng="f1"/>
                <a:close/>
              </a:path>
            </a:pathLst>
          </a:custGeom>
          <a:solidFill>
            <a:srgbClr val="FFFFFF">
              <a:alpha val="90000"/>
            </a:srgbClr>
          </a:solidFill>
          <a:ln w="12701" cap="flat">
            <a:solidFill>
              <a:srgbClr val="0091BD"/>
            </a:solidFill>
            <a:prstDash val="solid"/>
            <a:miter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defTabSz="914126" fontAlgn="auto" hangingPunct="1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799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9" name="Round Same Side Corner Rectangle 4">
            <a:extLst>
              <a:ext uri="{FF2B5EF4-FFF2-40B4-BE49-F238E27FC236}">
                <a16:creationId xmlns:a16="http://schemas.microsoft.com/office/drawing/2014/main" id="{038B0F2C-9866-4D03-BC26-47873DE7494E}"/>
              </a:ext>
            </a:extLst>
          </p:cNvPr>
          <p:cNvSpPr/>
          <p:nvPr/>
        </p:nvSpPr>
        <p:spPr>
          <a:xfrm>
            <a:off x="2232060" y="1844018"/>
            <a:ext cx="3275423" cy="764577"/>
          </a:xfrm>
          <a:prstGeom prst="rect">
            <a:avLst/>
          </a:prstGeom>
          <a:noFill/>
          <a:ln cap="flat">
            <a:noFill/>
            <a:prstDash val="solid"/>
          </a:ln>
        </p:spPr>
        <p:txBody>
          <a:bodyPr vert="horz" wrap="square" lIns="227526" tIns="20312" rIns="20312" bIns="20312" anchor="ctr" anchorCtr="0" compatLnSpc="1">
            <a:noAutofit/>
          </a:bodyPr>
          <a:lstStyle/>
          <a:p>
            <a:pPr marL="0" lvl="1" defTabSz="1421940" fontAlgn="auto">
              <a:lnSpc>
                <a:spcPct val="90000"/>
              </a:lnSpc>
              <a:spcBef>
                <a:spcPts val="0"/>
              </a:spcBef>
              <a:spcAft>
                <a:spcPts val="30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866">
                <a:solidFill>
                  <a:srgbClr val="000000"/>
                </a:solidFill>
                <a:latin typeface="Calibri"/>
              </a:rPr>
              <a:t>List available system resources</a:t>
            </a:r>
            <a:br>
              <a:rPr lang="en-GB" sz="1866">
                <a:solidFill>
                  <a:srgbClr val="000000"/>
                </a:solidFill>
                <a:latin typeface="Calibri"/>
              </a:rPr>
            </a:br>
            <a:r>
              <a:rPr lang="en-GB" sz="1866">
                <a:solidFill>
                  <a:srgbClr val="000000"/>
                </a:solidFill>
                <a:latin typeface="Calibri"/>
              </a:rPr>
              <a:t>in multi-processor systems</a:t>
            </a:r>
          </a:p>
        </p:txBody>
      </p:sp>
      <p:grpSp>
        <p:nvGrpSpPr>
          <p:cNvPr id="20" name="Group 87">
            <a:extLst>
              <a:ext uri="{FF2B5EF4-FFF2-40B4-BE49-F238E27FC236}">
                <a16:creationId xmlns:a16="http://schemas.microsoft.com/office/drawing/2014/main" id="{BC570A13-6BE5-4745-8B74-EA012EAACAA1}"/>
              </a:ext>
            </a:extLst>
          </p:cNvPr>
          <p:cNvGrpSpPr/>
          <p:nvPr/>
        </p:nvGrpSpPr>
        <p:grpSpPr>
          <a:xfrm>
            <a:off x="2223962" y="2735481"/>
            <a:ext cx="3449351" cy="847299"/>
            <a:chOff x="2222952" y="2735299"/>
            <a:chExt cx="3450250" cy="847520"/>
          </a:xfrm>
        </p:grpSpPr>
        <p:sp>
          <p:nvSpPr>
            <p:cNvPr id="21" name="Round Same Side Corner Rectangle 88">
              <a:extLst>
                <a:ext uri="{FF2B5EF4-FFF2-40B4-BE49-F238E27FC236}">
                  <a16:creationId xmlns:a16="http://schemas.microsoft.com/office/drawing/2014/main" id="{D15B3F47-2B75-4446-A20E-37B385962850}"/>
                </a:ext>
              </a:extLst>
            </p:cNvPr>
            <p:cNvSpPr/>
            <p:nvPr/>
          </p:nvSpPr>
          <p:spPr>
            <a:xfrm rot="5400013">
              <a:off x="3524317" y="1433934"/>
              <a:ext cx="847520" cy="3450250"/>
            </a:xfrm>
            <a:custGeom>
              <a:avLst/>
              <a:gdLst>
                <a:gd name="f0" fmla="val 10800000"/>
                <a:gd name="f1" fmla="val 5400000"/>
                <a:gd name="f2" fmla="val 16200000"/>
                <a:gd name="f3" fmla="val w"/>
                <a:gd name="f4" fmla="val h"/>
                <a:gd name="f5" fmla="val ss"/>
                <a:gd name="f6" fmla="val 0"/>
                <a:gd name="f7" fmla="val 16667"/>
                <a:gd name="f8" fmla="abs f3"/>
                <a:gd name="f9" fmla="abs f4"/>
                <a:gd name="f10" fmla="abs f5"/>
                <a:gd name="f11" fmla="?: f8 f3 1"/>
                <a:gd name="f12" fmla="?: f9 f4 1"/>
                <a:gd name="f13" fmla="?: f10 f5 1"/>
                <a:gd name="f14" fmla="*/ f11 1 21600"/>
                <a:gd name="f15" fmla="*/ f12 1 21600"/>
                <a:gd name="f16" fmla="*/ 21600 f11 1"/>
                <a:gd name="f17" fmla="*/ 21600 f12 1"/>
                <a:gd name="f18" fmla="min f15 f14"/>
                <a:gd name="f19" fmla="*/ f16 1 f13"/>
                <a:gd name="f20" fmla="*/ f17 1 f13"/>
                <a:gd name="f21" fmla="val f19"/>
                <a:gd name="f22" fmla="val f20"/>
                <a:gd name="f23" fmla="*/ f6 f18 1"/>
                <a:gd name="f24" fmla="+- f22 0 f6"/>
                <a:gd name="f25" fmla="+- f21 0 f6"/>
                <a:gd name="f26" fmla="*/ f21 f18 1"/>
                <a:gd name="f27" fmla="*/ f22 f18 1"/>
                <a:gd name="f28" fmla="min f25 f24"/>
                <a:gd name="f29" fmla="*/ f28 f7 1"/>
                <a:gd name="f30" fmla="*/ f28 f6 1"/>
                <a:gd name="f31" fmla="*/ f29 1 100000"/>
                <a:gd name="f32" fmla="*/ f30 1 100000"/>
                <a:gd name="f33" fmla="+- f21 0 f31"/>
                <a:gd name="f34" fmla="+- f22 0 f32"/>
                <a:gd name="f35" fmla="+- f31 0 f32"/>
                <a:gd name="f36" fmla="*/ f31 29289 1"/>
                <a:gd name="f37" fmla="*/ f32 29289 1"/>
                <a:gd name="f38" fmla="*/ f31 f18 1"/>
                <a:gd name="f39" fmla="*/ f32 f18 1"/>
                <a:gd name="f40" fmla="*/ f36 1 100000"/>
                <a:gd name="f41" fmla="*/ f37 1 100000"/>
                <a:gd name="f42" fmla="*/ f33 f18 1"/>
                <a:gd name="f43" fmla="*/ f34 f18 1"/>
                <a:gd name="f44" fmla="?: f35 f40 f41"/>
                <a:gd name="f45" fmla="+- f22 0 f41"/>
                <a:gd name="f46" fmla="*/ f40 f18 1"/>
                <a:gd name="f47" fmla="+- f21 0 f44"/>
                <a:gd name="f48" fmla="*/ f44 f18 1"/>
                <a:gd name="f49" fmla="*/ f45 f18 1"/>
                <a:gd name="f50" fmla="*/ f47 f18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48" t="f46" r="f50" b="f49"/>
              <a:pathLst>
                <a:path>
                  <a:moveTo>
                    <a:pt x="f38" y="f23"/>
                  </a:moveTo>
                  <a:lnTo>
                    <a:pt x="f42" y="f23"/>
                  </a:lnTo>
                  <a:arcTo wR="f38" hR="f38" stAng="f2" swAng="f1"/>
                  <a:lnTo>
                    <a:pt x="f26" y="f43"/>
                  </a:lnTo>
                  <a:arcTo wR="f39" hR="f39" stAng="f6" swAng="f1"/>
                  <a:lnTo>
                    <a:pt x="f39" y="f27"/>
                  </a:lnTo>
                  <a:arcTo wR="f39" hR="f39" stAng="f1" swAng="f1"/>
                  <a:lnTo>
                    <a:pt x="f23" y="f38"/>
                  </a:lnTo>
                  <a:arcTo wR="f38" hR="f38" stAng="f0" swAng="f1"/>
                  <a:close/>
                </a:path>
              </a:pathLst>
            </a:custGeom>
            <a:solidFill>
              <a:srgbClr val="FFFFFF">
                <a:alpha val="90000"/>
              </a:srgbClr>
            </a:solidFill>
            <a:ln w="12701" cap="flat">
              <a:solidFill>
                <a:srgbClr val="0091BD"/>
              </a:solidFill>
              <a:prstDash val="solid"/>
              <a:miter/>
            </a:ln>
          </p:spPr>
          <p:txBody>
            <a:bodyPr vert="horz" wrap="square" lIns="0" tIns="0" rIns="0" bIns="0" anchor="t" anchorCtr="0" compatLnSpc="1">
              <a:noAutofit/>
            </a:bodyPr>
            <a:lstStyle/>
            <a:p>
              <a:pPr defTabSz="914126" fontAlgn="auto" hangingPunct="1">
                <a:spcBef>
                  <a:spcPts val="0"/>
                </a:spcBef>
                <a:spcAft>
                  <a:spcPts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n-US" sz="1799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22" name="Round Same Side Corner Rectangle 4">
              <a:extLst>
                <a:ext uri="{FF2B5EF4-FFF2-40B4-BE49-F238E27FC236}">
                  <a16:creationId xmlns:a16="http://schemas.microsoft.com/office/drawing/2014/main" id="{CB4B54F9-E61A-4CBA-A504-C742EA560182}"/>
                </a:ext>
              </a:extLst>
            </p:cNvPr>
            <p:cNvSpPr/>
            <p:nvPr/>
          </p:nvSpPr>
          <p:spPr>
            <a:xfrm>
              <a:off x="2222952" y="2776667"/>
              <a:ext cx="3433069" cy="764776"/>
            </a:xfrm>
            <a:prstGeom prst="rect">
              <a:avLst/>
            </a:prstGeom>
            <a:noFill/>
            <a:ln cap="flat">
              <a:noFill/>
              <a:prstDash val="solid"/>
            </a:ln>
          </p:spPr>
          <p:txBody>
            <a:bodyPr vert="horz" wrap="square" lIns="227526" tIns="20312" rIns="20312" bIns="20312" anchor="ctr" anchorCtr="0" compatLnSpc="1">
              <a:noAutofit/>
            </a:bodyPr>
            <a:lstStyle/>
            <a:p>
              <a:pPr marL="0" lvl="1" defTabSz="1421940" fontAlgn="auto">
                <a:lnSpc>
                  <a:spcPct val="90000"/>
                </a:lnSpc>
                <a:spcBef>
                  <a:spcPts val="0"/>
                </a:spcBef>
                <a:spcAft>
                  <a:spcPts val="30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en-GB" sz="1866">
                  <a:solidFill>
                    <a:srgbClr val="000000"/>
                  </a:solidFill>
                  <a:latin typeface="Calibri"/>
                </a:rPr>
                <a:t>Select resources for </a:t>
              </a:r>
              <a:br>
                <a:rPr lang="en-GB" sz="1866">
                  <a:solidFill>
                    <a:srgbClr val="000000"/>
                  </a:solidFill>
                  <a:latin typeface="Calibri"/>
                </a:rPr>
              </a:br>
              <a:r>
                <a:rPr lang="en-GB" sz="1866">
                  <a:solidFill>
                    <a:srgbClr val="000000"/>
                  </a:solidFill>
                  <a:latin typeface="Calibri"/>
                </a:rPr>
                <a:t>independent software projects</a:t>
              </a:r>
            </a:p>
          </p:txBody>
        </p:sp>
      </p:grpSp>
      <p:grpSp>
        <p:nvGrpSpPr>
          <p:cNvPr id="23" name="Group 90">
            <a:extLst>
              <a:ext uri="{FF2B5EF4-FFF2-40B4-BE49-F238E27FC236}">
                <a16:creationId xmlns:a16="http://schemas.microsoft.com/office/drawing/2014/main" id="{5E043B4E-E016-49E5-AEC3-57C20F2F2884}"/>
              </a:ext>
            </a:extLst>
          </p:cNvPr>
          <p:cNvGrpSpPr/>
          <p:nvPr/>
        </p:nvGrpSpPr>
        <p:grpSpPr>
          <a:xfrm>
            <a:off x="2232060" y="3665997"/>
            <a:ext cx="3449352" cy="847299"/>
            <a:chOff x="2231053" y="3666058"/>
            <a:chExt cx="3450251" cy="847520"/>
          </a:xfrm>
        </p:grpSpPr>
        <p:sp>
          <p:nvSpPr>
            <p:cNvPr id="24" name="Round Same Side Corner Rectangle 91">
              <a:extLst>
                <a:ext uri="{FF2B5EF4-FFF2-40B4-BE49-F238E27FC236}">
                  <a16:creationId xmlns:a16="http://schemas.microsoft.com/office/drawing/2014/main" id="{E4D46699-EC6D-4945-9FEF-DC789935DF43}"/>
                </a:ext>
              </a:extLst>
            </p:cNvPr>
            <p:cNvSpPr/>
            <p:nvPr/>
          </p:nvSpPr>
          <p:spPr>
            <a:xfrm rot="5400013">
              <a:off x="3532419" y="2364693"/>
              <a:ext cx="847520" cy="3450250"/>
            </a:xfrm>
            <a:custGeom>
              <a:avLst/>
              <a:gdLst>
                <a:gd name="f0" fmla="val 10800000"/>
                <a:gd name="f1" fmla="val 5400000"/>
                <a:gd name="f2" fmla="val 16200000"/>
                <a:gd name="f3" fmla="val w"/>
                <a:gd name="f4" fmla="val h"/>
                <a:gd name="f5" fmla="val ss"/>
                <a:gd name="f6" fmla="val 0"/>
                <a:gd name="f7" fmla="val 16667"/>
                <a:gd name="f8" fmla="abs f3"/>
                <a:gd name="f9" fmla="abs f4"/>
                <a:gd name="f10" fmla="abs f5"/>
                <a:gd name="f11" fmla="?: f8 f3 1"/>
                <a:gd name="f12" fmla="?: f9 f4 1"/>
                <a:gd name="f13" fmla="?: f10 f5 1"/>
                <a:gd name="f14" fmla="*/ f11 1 21600"/>
                <a:gd name="f15" fmla="*/ f12 1 21600"/>
                <a:gd name="f16" fmla="*/ 21600 f11 1"/>
                <a:gd name="f17" fmla="*/ 21600 f12 1"/>
                <a:gd name="f18" fmla="min f15 f14"/>
                <a:gd name="f19" fmla="*/ f16 1 f13"/>
                <a:gd name="f20" fmla="*/ f17 1 f13"/>
                <a:gd name="f21" fmla="val f19"/>
                <a:gd name="f22" fmla="val f20"/>
                <a:gd name="f23" fmla="*/ f6 f18 1"/>
                <a:gd name="f24" fmla="+- f22 0 f6"/>
                <a:gd name="f25" fmla="+- f21 0 f6"/>
                <a:gd name="f26" fmla="*/ f21 f18 1"/>
                <a:gd name="f27" fmla="*/ f22 f18 1"/>
                <a:gd name="f28" fmla="min f25 f24"/>
                <a:gd name="f29" fmla="*/ f28 f7 1"/>
                <a:gd name="f30" fmla="*/ f28 f6 1"/>
                <a:gd name="f31" fmla="*/ f29 1 100000"/>
                <a:gd name="f32" fmla="*/ f30 1 100000"/>
                <a:gd name="f33" fmla="+- f21 0 f31"/>
                <a:gd name="f34" fmla="+- f22 0 f32"/>
                <a:gd name="f35" fmla="+- f31 0 f32"/>
                <a:gd name="f36" fmla="*/ f31 29289 1"/>
                <a:gd name="f37" fmla="*/ f32 29289 1"/>
                <a:gd name="f38" fmla="*/ f31 f18 1"/>
                <a:gd name="f39" fmla="*/ f32 f18 1"/>
                <a:gd name="f40" fmla="*/ f36 1 100000"/>
                <a:gd name="f41" fmla="*/ f37 1 100000"/>
                <a:gd name="f42" fmla="*/ f33 f18 1"/>
                <a:gd name="f43" fmla="*/ f34 f18 1"/>
                <a:gd name="f44" fmla="?: f35 f40 f41"/>
                <a:gd name="f45" fmla="+- f22 0 f41"/>
                <a:gd name="f46" fmla="*/ f40 f18 1"/>
                <a:gd name="f47" fmla="+- f21 0 f44"/>
                <a:gd name="f48" fmla="*/ f44 f18 1"/>
                <a:gd name="f49" fmla="*/ f45 f18 1"/>
                <a:gd name="f50" fmla="*/ f47 f18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48" t="f46" r="f50" b="f49"/>
              <a:pathLst>
                <a:path>
                  <a:moveTo>
                    <a:pt x="f38" y="f23"/>
                  </a:moveTo>
                  <a:lnTo>
                    <a:pt x="f42" y="f23"/>
                  </a:lnTo>
                  <a:arcTo wR="f38" hR="f38" stAng="f2" swAng="f1"/>
                  <a:lnTo>
                    <a:pt x="f26" y="f43"/>
                  </a:lnTo>
                  <a:arcTo wR="f39" hR="f39" stAng="f6" swAng="f1"/>
                  <a:lnTo>
                    <a:pt x="f39" y="f27"/>
                  </a:lnTo>
                  <a:arcTo wR="f39" hR="f39" stAng="f1" swAng="f1"/>
                  <a:lnTo>
                    <a:pt x="f23" y="f38"/>
                  </a:lnTo>
                  <a:arcTo wR="f38" hR="f38" stAng="f0" swAng="f1"/>
                  <a:close/>
                </a:path>
              </a:pathLst>
            </a:custGeom>
            <a:solidFill>
              <a:srgbClr val="FFFFFF">
                <a:alpha val="90000"/>
              </a:srgbClr>
            </a:solidFill>
            <a:ln w="12701" cap="flat">
              <a:solidFill>
                <a:srgbClr val="0091BD"/>
              </a:solidFill>
              <a:prstDash val="solid"/>
              <a:miter/>
            </a:ln>
          </p:spPr>
          <p:txBody>
            <a:bodyPr vert="horz" wrap="square" lIns="0" tIns="0" rIns="0" bIns="0" anchor="t" anchorCtr="0" compatLnSpc="1">
              <a:noAutofit/>
            </a:bodyPr>
            <a:lstStyle/>
            <a:p>
              <a:pPr defTabSz="914126" fontAlgn="auto" hangingPunct="1">
                <a:spcBef>
                  <a:spcPts val="0"/>
                </a:spcBef>
                <a:spcAft>
                  <a:spcPts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n-US" sz="1799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25" name="Round Same Side Corner Rectangle 4">
              <a:extLst>
                <a:ext uri="{FF2B5EF4-FFF2-40B4-BE49-F238E27FC236}">
                  <a16:creationId xmlns:a16="http://schemas.microsoft.com/office/drawing/2014/main" id="{82D7FD8D-E31F-4CB1-A69A-0DF693D37D7E}"/>
                </a:ext>
              </a:extLst>
            </p:cNvPr>
            <p:cNvSpPr/>
            <p:nvPr/>
          </p:nvSpPr>
          <p:spPr>
            <a:xfrm>
              <a:off x="2231053" y="3707434"/>
              <a:ext cx="3433069" cy="764776"/>
            </a:xfrm>
            <a:prstGeom prst="rect">
              <a:avLst/>
            </a:prstGeom>
            <a:noFill/>
            <a:ln cap="flat">
              <a:noFill/>
              <a:prstDash val="solid"/>
            </a:ln>
          </p:spPr>
          <p:txBody>
            <a:bodyPr vert="horz" wrap="square" lIns="227526" tIns="20312" rIns="20312" bIns="20312" anchor="ctr" anchorCtr="0" compatLnSpc="1">
              <a:noAutofit/>
            </a:bodyPr>
            <a:lstStyle/>
            <a:p>
              <a:pPr marL="0" lvl="1" defTabSz="1421940" fontAlgn="auto">
                <a:lnSpc>
                  <a:spcPct val="90000"/>
                </a:lnSpc>
                <a:spcBef>
                  <a:spcPts val="0"/>
                </a:spcBef>
                <a:spcAft>
                  <a:spcPts val="30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en-GB" sz="1866">
                  <a:solidFill>
                    <a:srgbClr val="000000"/>
                  </a:solidFill>
                  <a:latin typeface="Calibri"/>
                </a:rPr>
                <a:t>Partition memory &amp; peripherals</a:t>
              </a:r>
              <a:br>
                <a:rPr lang="en-GB" sz="1866">
                  <a:solidFill>
                    <a:srgbClr val="000000"/>
                  </a:solidFill>
                  <a:latin typeface="Calibri"/>
                </a:rPr>
              </a:br>
              <a:r>
                <a:rPr lang="en-GB" sz="1866">
                  <a:solidFill>
                    <a:srgbClr val="000000"/>
                  </a:solidFill>
                  <a:latin typeface="Calibri"/>
                </a:rPr>
                <a:t>for safe process execution</a:t>
              </a:r>
            </a:p>
          </p:txBody>
        </p:sp>
      </p:grpSp>
      <p:grpSp>
        <p:nvGrpSpPr>
          <p:cNvPr id="26" name="Group 93">
            <a:extLst>
              <a:ext uri="{FF2B5EF4-FFF2-40B4-BE49-F238E27FC236}">
                <a16:creationId xmlns:a16="http://schemas.microsoft.com/office/drawing/2014/main" id="{C1D859AB-D656-4872-8BFB-8F252BDB663B}"/>
              </a:ext>
            </a:extLst>
          </p:cNvPr>
          <p:cNvGrpSpPr/>
          <p:nvPr/>
        </p:nvGrpSpPr>
        <p:grpSpPr>
          <a:xfrm>
            <a:off x="2232060" y="4624378"/>
            <a:ext cx="3449352" cy="847299"/>
            <a:chOff x="2231053" y="4624688"/>
            <a:chExt cx="3450251" cy="847520"/>
          </a:xfrm>
        </p:grpSpPr>
        <p:sp>
          <p:nvSpPr>
            <p:cNvPr id="27" name="Round Same Side Corner Rectangle 94">
              <a:extLst>
                <a:ext uri="{FF2B5EF4-FFF2-40B4-BE49-F238E27FC236}">
                  <a16:creationId xmlns:a16="http://schemas.microsoft.com/office/drawing/2014/main" id="{47F17B15-A61B-48BF-A0E6-066CCA56E88E}"/>
                </a:ext>
              </a:extLst>
            </p:cNvPr>
            <p:cNvSpPr/>
            <p:nvPr/>
          </p:nvSpPr>
          <p:spPr>
            <a:xfrm rot="5400013">
              <a:off x="3532419" y="3323323"/>
              <a:ext cx="847520" cy="3450250"/>
            </a:xfrm>
            <a:custGeom>
              <a:avLst/>
              <a:gdLst>
                <a:gd name="f0" fmla="val 10800000"/>
                <a:gd name="f1" fmla="val 5400000"/>
                <a:gd name="f2" fmla="val 16200000"/>
                <a:gd name="f3" fmla="val w"/>
                <a:gd name="f4" fmla="val h"/>
                <a:gd name="f5" fmla="val ss"/>
                <a:gd name="f6" fmla="val 0"/>
                <a:gd name="f7" fmla="val 16667"/>
                <a:gd name="f8" fmla="abs f3"/>
                <a:gd name="f9" fmla="abs f4"/>
                <a:gd name="f10" fmla="abs f5"/>
                <a:gd name="f11" fmla="?: f8 f3 1"/>
                <a:gd name="f12" fmla="?: f9 f4 1"/>
                <a:gd name="f13" fmla="?: f10 f5 1"/>
                <a:gd name="f14" fmla="*/ f11 1 21600"/>
                <a:gd name="f15" fmla="*/ f12 1 21600"/>
                <a:gd name="f16" fmla="*/ 21600 f11 1"/>
                <a:gd name="f17" fmla="*/ 21600 f12 1"/>
                <a:gd name="f18" fmla="min f15 f14"/>
                <a:gd name="f19" fmla="*/ f16 1 f13"/>
                <a:gd name="f20" fmla="*/ f17 1 f13"/>
                <a:gd name="f21" fmla="val f19"/>
                <a:gd name="f22" fmla="val f20"/>
                <a:gd name="f23" fmla="*/ f6 f18 1"/>
                <a:gd name="f24" fmla="+- f22 0 f6"/>
                <a:gd name="f25" fmla="+- f21 0 f6"/>
                <a:gd name="f26" fmla="*/ f21 f18 1"/>
                <a:gd name="f27" fmla="*/ f22 f18 1"/>
                <a:gd name="f28" fmla="min f25 f24"/>
                <a:gd name="f29" fmla="*/ f28 f7 1"/>
                <a:gd name="f30" fmla="*/ f28 f6 1"/>
                <a:gd name="f31" fmla="*/ f29 1 100000"/>
                <a:gd name="f32" fmla="*/ f30 1 100000"/>
                <a:gd name="f33" fmla="+- f21 0 f31"/>
                <a:gd name="f34" fmla="+- f22 0 f32"/>
                <a:gd name="f35" fmla="+- f31 0 f32"/>
                <a:gd name="f36" fmla="*/ f31 29289 1"/>
                <a:gd name="f37" fmla="*/ f32 29289 1"/>
                <a:gd name="f38" fmla="*/ f31 f18 1"/>
                <a:gd name="f39" fmla="*/ f32 f18 1"/>
                <a:gd name="f40" fmla="*/ f36 1 100000"/>
                <a:gd name="f41" fmla="*/ f37 1 100000"/>
                <a:gd name="f42" fmla="*/ f33 f18 1"/>
                <a:gd name="f43" fmla="*/ f34 f18 1"/>
                <a:gd name="f44" fmla="?: f35 f40 f41"/>
                <a:gd name="f45" fmla="+- f22 0 f41"/>
                <a:gd name="f46" fmla="*/ f40 f18 1"/>
                <a:gd name="f47" fmla="+- f21 0 f44"/>
                <a:gd name="f48" fmla="*/ f44 f18 1"/>
                <a:gd name="f49" fmla="*/ f45 f18 1"/>
                <a:gd name="f50" fmla="*/ f47 f18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48" t="f46" r="f50" b="f49"/>
              <a:pathLst>
                <a:path>
                  <a:moveTo>
                    <a:pt x="f38" y="f23"/>
                  </a:moveTo>
                  <a:lnTo>
                    <a:pt x="f42" y="f23"/>
                  </a:lnTo>
                  <a:arcTo wR="f38" hR="f38" stAng="f2" swAng="f1"/>
                  <a:lnTo>
                    <a:pt x="f26" y="f43"/>
                  </a:lnTo>
                  <a:arcTo wR="f39" hR="f39" stAng="f6" swAng="f1"/>
                  <a:lnTo>
                    <a:pt x="f39" y="f27"/>
                  </a:lnTo>
                  <a:arcTo wR="f39" hR="f39" stAng="f1" swAng="f1"/>
                  <a:lnTo>
                    <a:pt x="f23" y="f38"/>
                  </a:lnTo>
                  <a:arcTo wR="f38" hR="f38" stAng="f0" swAng="f1"/>
                  <a:close/>
                </a:path>
              </a:pathLst>
            </a:custGeom>
            <a:solidFill>
              <a:srgbClr val="FFFFFF">
                <a:alpha val="90000"/>
              </a:srgbClr>
            </a:solidFill>
            <a:ln w="12701" cap="flat">
              <a:solidFill>
                <a:srgbClr val="0091BD"/>
              </a:solidFill>
              <a:prstDash val="solid"/>
              <a:miter/>
            </a:ln>
          </p:spPr>
          <p:txBody>
            <a:bodyPr vert="horz" wrap="square" lIns="0" tIns="0" rIns="0" bIns="0" anchor="t" anchorCtr="0" compatLnSpc="1">
              <a:noAutofit/>
            </a:bodyPr>
            <a:lstStyle/>
            <a:p>
              <a:pPr defTabSz="914126" fontAlgn="auto" hangingPunct="1">
                <a:spcBef>
                  <a:spcPts val="0"/>
                </a:spcBef>
                <a:spcAft>
                  <a:spcPts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n-US" sz="1799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28" name="Round Same Side Corner Rectangle 4">
              <a:extLst>
                <a:ext uri="{FF2B5EF4-FFF2-40B4-BE49-F238E27FC236}">
                  <a16:creationId xmlns:a16="http://schemas.microsoft.com/office/drawing/2014/main" id="{7B4F9167-D28F-4DBA-80C6-0BDE94FFA941}"/>
                </a:ext>
              </a:extLst>
            </p:cNvPr>
            <p:cNvSpPr/>
            <p:nvPr/>
          </p:nvSpPr>
          <p:spPr>
            <a:xfrm>
              <a:off x="2231053" y="4666055"/>
              <a:ext cx="3433069" cy="764776"/>
            </a:xfrm>
            <a:prstGeom prst="rect">
              <a:avLst/>
            </a:prstGeom>
            <a:noFill/>
            <a:ln cap="flat">
              <a:noFill/>
              <a:prstDash val="solid"/>
            </a:ln>
          </p:spPr>
          <p:txBody>
            <a:bodyPr vert="horz" wrap="square" lIns="227526" tIns="20312" rIns="20312" bIns="20312" anchor="ctr" anchorCtr="0" compatLnSpc="1">
              <a:noAutofit/>
            </a:bodyPr>
            <a:lstStyle/>
            <a:p>
              <a:pPr marL="0" lvl="1" defTabSz="1421940" fontAlgn="auto">
                <a:lnSpc>
                  <a:spcPct val="90000"/>
                </a:lnSpc>
                <a:spcBef>
                  <a:spcPts val="0"/>
                </a:spcBef>
                <a:spcAft>
                  <a:spcPts val="30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en-GB" sz="1866">
                  <a:solidFill>
                    <a:srgbClr val="000000"/>
                  </a:solidFill>
                  <a:latin typeface="Calibri"/>
                </a:rPr>
                <a:t>Generate tool setup and</a:t>
              </a:r>
            </a:p>
            <a:p>
              <a:pPr marL="0" lvl="1" defTabSz="1421940" fontAlgn="auto">
                <a:lnSpc>
                  <a:spcPct val="90000"/>
                </a:lnSpc>
                <a:spcBef>
                  <a:spcPts val="0"/>
                </a:spcBef>
                <a:spcAft>
                  <a:spcPts val="30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en-GB" sz="1866">
                  <a:solidFill>
                    <a:srgbClr val="000000"/>
                  </a:solidFill>
                  <a:latin typeface="Calibri"/>
                </a:rPr>
                <a:t>hardware configuration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7756246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767A49-D662-4327-8FF8-522D9C5E177A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/>
            <a:r>
              <a:rPr lang="de-DE"/>
              <a:t>CMSIS-Zone</a:t>
            </a:r>
            <a:r>
              <a:rPr lang="en-US"/>
              <a:t> – </a:t>
            </a:r>
            <a:r>
              <a:rPr lang="de-DE"/>
              <a:t>Development Workflow</a:t>
            </a:r>
            <a:endParaRPr lang="en-US"/>
          </a:p>
        </p:txBody>
      </p:sp>
      <p:sp>
        <p:nvSpPr>
          <p:cNvPr id="3" name="Text Placeholder 3">
            <a:extLst>
              <a:ext uri="{FF2B5EF4-FFF2-40B4-BE49-F238E27FC236}">
                <a16:creationId xmlns:a16="http://schemas.microsoft.com/office/drawing/2014/main" id="{1675311F-168A-466C-938E-FAFA88EB6E36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>
          <a:xfrm>
            <a:off x="493581" y="1041448"/>
            <a:ext cx="11177849" cy="344401"/>
          </a:xfrm>
        </p:spPr>
        <p:txBody>
          <a:bodyPr/>
          <a:lstStyle/>
          <a:p>
            <a:pPr lvl="0"/>
            <a:r>
              <a:rPr lang="en-GB">
                <a:solidFill>
                  <a:srgbClr val="778C9F"/>
                </a:solidFill>
              </a:rPr>
              <a:t>Resource configuration for multi-processor systems and execution regions</a:t>
            </a:r>
          </a:p>
          <a:p>
            <a:pPr lvl="0"/>
            <a:endParaRPr lang="en-US">
              <a:solidFill>
                <a:srgbClr val="778C9F"/>
              </a:solidFill>
            </a:endParaRP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7158323D-F0B2-4853-8818-66279CFC31D3}"/>
              </a:ext>
            </a:extLst>
          </p:cNvPr>
          <p:cNvSpPr txBox="1"/>
          <p:nvPr/>
        </p:nvSpPr>
        <p:spPr>
          <a:xfrm>
            <a:off x="737103" y="866860"/>
            <a:ext cx="10128246" cy="365034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25" tIns="45717" rIns="91425" bIns="45717" anchor="t" anchorCtr="0" compatLnSpc="1">
            <a:noAutofit/>
          </a:bodyPr>
          <a:lstStyle/>
          <a:p>
            <a:pPr defTabSz="604374" fontAlgn="auto" hangingPunct="1">
              <a:spcBef>
                <a:spcPts val="40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2399">
              <a:solidFill>
                <a:srgbClr val="FFC700"/>
              </a:solidFill>
              <a:latin typeface="Gill Sans MT"/>
            </a:endParaRPr>
          </a:p>
        </p:txBody>
      </p:sp>
      <p:grpSp>
        <p:nvGrpSpPr>
          <p:cNvPr id="5" name="Group 48">
            <a:extLst>
              <a:ext uri="{FF2B5EF4-FFF2-40B4-BE49-F238E27FC236}">
                <a16:creationId xmlns:a16="http://schemas.microsoft.com/office/drawing/2014/main" id="{F3C6913C-4F10-40E6-938F-48DE53B69434}"/>
              </a:ext>
            </a:extLst>
          </p:cNvPr>
          <p:cNvGrpSpPr/>
          <p:nvPr/>
        </p:nvGrpSpPr>
        <p:grpSpPr>
          <a:xfrm>
            <a:off x="864694" y="1802662"/>
            <a:ext cx="1367367" cy="1109993"/>
            <a:chOff x="863330" y="1802237"/>
            <a:chExt cx="1367723" cy="1110282"/>
          </a:xfrm>
        </p:grpSpPr>
        <p:sp>
          <p:nvSpPr>
            <p:cNvPr id="6" name="Chevron 51">
              <a:extLst>
                <a:ext uri="{FF2B5EF4-FFF2-40B4-BE49-F238E27FC236}">
                  <a16:creationId xmlns:a16="http://schemas.microsoft.com/office/drawing/2014/main" id="{5EAF3902-4D8A-4409-A792-D59D14BEBFF5}"/>
                </a:ext>
              </a:extLst>
            </p:cNvPr>
            <p:cNvSpPr/>
            <p:nvPr/>
          </p:nvSpPr>
          <p:spPr>
            <a:xfrm rot="5400013">
              <a:off x="992051" y="1673517"/>
              <a:ext cx="1110282" cy="1367722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val 24573"/>
                <a:gd name="f8" fmla="+- 0 0 -360"/>
                <a:gd name="f9" fmla="+- 0 0 -270"/>
                <a:gd name="f10" fmla="+- 0 0 -180"/>
                <a:gd name="f11" fmla="abs f3"/>
                <a:gd name="f12" fmla="abs f4"/>
                <a:gd name="f13" fmla="abs f5"/>
                <a:gd name="f14" fmla="*/ f8 f0 1"/>
                <a:gd name="f15" fmla="*/ f9 f0 1"/>
                <a:gd name="f16" fmla="*/ f10 f0 1"/>
                <a:gd name="f17" fmla="?: f11 f3 1"/>
                <a:gd name="f18" fmla="?: f12 f4 1"/>
                <a:gd name="f19" fmla="?: f13 f5 1"/>
                <a:gd name="f20" fmla="*/ f14 1 f2"/>
                <a:gd name="f21" fmla="*/ f15 1 f2"/>
                <a:gd name="f22" fmla="*/ f16 1 f2"/>
                <a:gd name="f23" fmla="*/ f17 1 21600"/>
                <a:gd name="f24" fmla="*/ f18 1 21600"/>
                <a:gd name="f25" fmla="*/ 21600 f17 1"/>
                <a:gd name="f26" fmla="*/ 21600 f18 1"/>
                <a:gd name="f27" fmla="+- f20 0 f1"/>
                <a:gd name="f28" fmla="+- f21 0 f1"/>
                <a:gd name="f29" fmla="+- f22 0 f1"/>
                <a:gd name="f30" fmla="min f24 f23"/>
                <a:gd name="f31" fmla="*/ f25 1 f19"/>
                <a:gd name="f32" fmla="*/ f26 1 f19"/>
                <a:gd name="f33" fmla="val f31"/>
                <a:gd name="f34" fmla="val f32"/>
                <a:gd name="f35" fmla="*/ f6 f30 1"/>
                <a:gd name="f36" fmla="+- f34 0 f6"/>
                <a:gd name="f37" fmla="+- f33 0 f6"/>
                <a:gd name="f38" fmla="*/ f34 f30 1"/>
                <a:gd name="f39" fmla="*/ f33 f30 1"/>
                <a:gd name="f40" fmla="*/ f36 1 2"/>
                <a:gd name="f41" fmla="min f37 f36"/>
                <a:gd name="f42" fmla="+- f6 f40 0"/>
                <a:gd name="f43" fmla="*/ f41 f7 1"/>
                <a:gd name="f44" fmla="*/ f43 1 100000"/>
                <a:gd name="f45" fmla="*/ f42 f30 1"/>
                <a:gd name="f46" fmla="+- f33 0 f44"/>
                <a:gd name="f47" fmla="*/ f44 f30 1"/>
                <a:gd name="f48" fmla="*/ f46 1 2"/>
                <a:gd name="f49" fmla="+- f46 0 f44"/>
                <a:gd name="f50" fmla="*/ f46 f30 1"/>
                <a:gd name="f51" fmla="?: f49 f44 f6"/>
                <a:gd name="f52" fmla="?: f49 f46 f33"/>
                <a:gd name="f53" fmla="*/ f48 f30 1"/>
                <a:gd name="f54" fmla="*/ f51 f30 1"/>
                <a:gd name="f55" fmla="*/ f52 f3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7">
                  <a:pos x="f53" y="f35"/>
                </a:cxn>
                <a:cxn ang="f28">
                  <a:pos x="f47" y="f45"/>
                </a:cxn>
                <a:cxn ang="f29">
                  <a:pos x="f53" y="f38"/>
                </a:cxn>
              </a:cxnLst>
              <a:rect l="f54" t="f35" r="f55" b="f38"/>
              <a:pathLst>
                <a:path>
                  <a:moveTo>
                    <a:pt x="f35" y="f35"/>
                  </a:moveTo>
                  <a:lnTo>
                    <a:pt x="f50" y="f35"/>
                  </a:lnTo>
                  <a:lnTo>
                    <a:pt x="f39" y="f45"/>
                  </a:lnTo>
                  <a:lnTo>
                    <a:pt x="f50" y="f38"/>
                  </a:lnTo>
                  <a:lnTo>
                    <a:pt x="f35" y="f38"/>
                  </a:lnTo>
                  <a:lnTo>
                    <a:pt x="f47" y="f45"/>
                  </a:lnTo>
                  <a:close/>
                </a:path>
              </a:pathLst>
            </a:custGeom>
            <a:solidFill>
              <a:srgbClr val="0091BD"/>
            </a:solidFill>
            <a:ln w="12701" cap="flat">
              <a:solidFill>
                <a:srgbClr val="0091BD"/>
              </a:solidFill>
              <a:prstDash val="solid"/>
              <a:miter/>
            </a:ln>
          </p:spPr>
          <p:txBody>
            <a:bodyPr vert="horz" wrap="square" lIns="0" tIns="0" rIns="0" bIns="0" anchor="t" anchorCtr="0" compatLnSpc="1">
              <a:noAutofit/>
            </a:bodyPr>
            <a:lstStyle/>
            <a:p>
              <a:pPr defTabSz="914126" fontAlgn="auto" hangingPunct="1">
                <a:spcBef>
                  <a:spcPts val="0"/>
                </a:spcBef>
                <a:spcAft>
                  <a:spcPts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n-US" sz="1799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7" name="Chevron 4">
              <a:extLst>
                <a:ext uri="{FF2B5EF4-FFF2-40B4-BE49-F238E27FC236}">
                  <a16:creationId xmlns:a16="http://schemas.microsoft.com/office/drawing/2014/main" id="{ABFC9A1D-5774-4A90-941A-15B13D1EA644}"/>
                </a:ext>
              </a:extLst>
            </p:cNvPr>
            <p:cNvSpPr/>
            <p:nvPr/>
          </p:nvSpPr>
          <p:spPr>
            <a:xfrm>
              <a:off x="863330" y="2190829"/>
              <a:ext cx="1367722" cy="333088"/>
            </a:xfrm>
            <a:prstGeom prst="rect">
              <a:avLst/>
            </a:prstGeom>
            <a:noFill/>
            <a:ln cap="flat">
              <a:noFill/>
              <a:prstDash val="solid"/>
            </a:ln>
          </p:spPr>
          <p:txBody>
            <a:bodyPr vert="horz" wrap="square" lIns="9306" tIns="9306" rIns="9306" bIns="9306" anchor="ctr" anchorCtr="1" compatLnSpc="1">
              <a:noAutofit/>
            </a:bodyPr>
            <a:lstStyle/>
            <a:p>
              <a:pPr algn="ctr" defTabSz="651725" fontAlgn="auto">
                <a:lnSpc>
                  <a:spcPct val="90000"/>
                </a:lnSpc>
                <a:spcBef>
                  <a:spcPts val="0"/>
                </a:spcBef>
                <a:spcAft>
                  <a:spcPts val="80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en-GB" sz="1866">
                  <a:solidFill>
                    <a:srgbClr val="FFFFFF"/>
                  </a:solidFill>
                  <a:latin typeface="Calibri"/>
                </a:rPr>
                <a:t>System</a:t>
              </a:r>
              <a:br>
                <a:rPr lang="en-GB" sz="1799">
                  <a:solidFill>
                    <a:srgbClr val="FFFFFF"/>
                  </a:solidFill>
                  <a:latin typeface="Calibri"/>
                </a:rPr>
              </a:br>
              <a:r>
                <a:rPr lang="en-GB" sz="1866">
                  <a:solidFill>
                    <a:srgbClr val="FFFFFF"/>
                  </a:solidFill>
                  <a:latin typeface="Calibri"/>
                </a:rPr>
                <a:t>Resources</a:t>
              </a:r>
            </a:p>
          </p:txBody>
        </p:sp>
      </p:grpSp>
      <p:grpSp>
        <p:nvGrpSpPr>
          <p:cNvPr id="8" name="Group 72">
            <a:extLst>
              <a:ext uri="{FF2B5EF4-FFF2-40B4-BE49-F238E27FC236}">
                <a16:creationId xmlns:a16="http://schemas.microsoft.com/office/drawing/2014/main" id="{E5642ABD-508F-4A3C-B73B-BD2B70142EB8}"/>
              </a:ext>
            </a:extLst>
          </p:cNvPr>
          <p:cNvGrpSpPr/>
          <p:nvPr/>
        </p:nvGrpSpPr>
        <p:grpSpPr>
          <a:xfrm>
            <a:off x="864694" y="2735472"/>
            <a:ext cx="1367367" cy="1109993"/>
            <a:chOff x="863330" y="2735290"/>
            <a:chExt cx="1367723" cy="1110282"/>
          </a:xfrm>
        </p:grpSpPr>
        <p:sp>
          <p:nvSpPr>
            <p:cNvPr id="9" name="Chevron 73">
              <a:extLst>
                <a:ext uri="{FF2B5EF4-FFF2-40B4-BE49-F238E27FC236}">
                  <a16:creationId xmlns:a16="http://schemas.microsoft.com/office/drawing/2014/main" id="{29609BE2-FE89-4114-8203-3B54E7366EB0}"/>
                </a:ext>
              </a:extLst>
            </p:cNvPr>
            <p:cNvSpPr/>
            <p:nvPr/>
          </p:nvSpPr>
          <p:spPr>
            <a:xfrm rot="5400013">
              <a:off x="992051" y="2606570"/>
              <a:ext cx="1110282" cy="1367722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val 24573"/>
                <a:gd name="f8" fmla="+- 0 0 -360"/>
                <a:gd name="f9" fmla="+- 0 0 -270"/>
                <a:gd name="f10" fmla="+- 0 0 -180"/>
                <a:gd name="f11" fmla="abs f3"/>
                <a:gd name="f12" fmla="abs f4"/>
                <a:gd name="f13" fmla="abs f5"/>
                <a:gd name="f14" fmla="*/ f8 f0 1"/>
                <a:gd name="f15" fmla="*/ f9 f0 1"/>
                <a:gd name="f16" fmla="*/ f10 f0 1"/>
                <a:gd name="f17" fmla="?: f11 f3 1"/>
                <a:gd name="f18" fmla="?: f12 f4 1"/>
                <a:gd name="f19" fmla="?: f13 f5 1"/>
                <a:gd name="f20" fmla="*/ f14 1 f2"/>
                <a:gd name="f21" fmla="*/ f15 1 f2"/>
                <a:gd name="f22" fmla="*/ f16 1 f2"/>
                <a:gd name="f23" fmla="*/ f17 1 21600"/>
                <a:gd name="f24" fmla="*/ f18 1 21600"/>
                <a:gd name="f25" fmla="*/ 21600 f17 1"/>
                <a:gd name="f26" fmla="*/ 21600 f18 1"/>
                <a:gd name="f27" fmla="+- f20 0 f1"/>
                <a:gd name="f28" fmla="+- f21 0 f1"/>
                <a:gd name="f29" fmla="+- f22 0 f1"/>
                <a:gd name="f30" fmla="min f24 f23"/>
                <a:gd name="f31" fmla="*/ f25 1 f19"/>
                <a:gd name="f32" fmla="*/ f26 1 f19"/>
                <a:gd name="f33" fmla="val f31"/>
                <a:gd name="f34" fmla="val f32"/>
                <a:gd name="f35" fmla="*/ f6 f30 1"/>
                <a:gd name="f36" fmla="+- f34 0 f6"/>
                <a:gd name="f37" fmla="+- f33 0 f6"/>
                <a:gd name="f38" fmla="*/ f34 f30 1"/>
                <a:gd name="f39" fmla="*/ f33 f30 1"/>
                <a:gd name="f40" fmla="*/ f36 1 2"/>
                <a:gd name="f41" fmla="min f37 f36"/>
                <a:gd name="f42" fmla="+- f6 f40 0"/>
                <a:gd name="f43" fmla="*/ f41 f7 1"/>
                <a:gd name="f44" fmla="*/ f43 1 100000"/>
                <a:gd name="f45" fmla="*/ f42 f30 1"/>
                <a:gd name="f46" fmla="+- f33 0 f44"/>
                <a:gd name="f47" fmla="*/ f44 f30 1"/>
                <a:gd name="f48" fmla="*/ f46 1 2"/>
                <a:gd name="f49" fmla="+- f46 0 f44"/>
                <a:gd name="f50" fmla="*/ f46 f30 1"/>
                <a:gd name="f51" fmla="?: f49 f44 f6"/>
                <a:gd name="f52" fmla="?: f49 f46 f33"/>
                <a:gd name="f53" fmla="*/ f48 f30 1"/>
                <a:gd name="f54" fmla="*/ f51 f30 1"/>
                <a:gd name="f55" fmla="*/ f52 f3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7">
                  <a:pos x="f53" y="f35"/>
                </a:cxn>
                <a:cxn ang="f28">
                  <a:pos x="f47" y="f45"/>
                </a:cxn>
                <a:cxn ang="f29">
                  <a:pos x="f53" y="f38"/>
                </a:cxn>
              </a:cxnLst>
              <a:rect l="f54" t="f35" r="f55" b="f38"/>
              <a:pathLst>
                <a:path>
                  <a:moveTo>
                    <a:pt x="f35" y="f35"/>
                  </a:moveTo>
                  <a:lnTo>
                    <a:pt x="f50" y="f35"/>
                  </a:lnTo>
                  <a:lnTo>
                    <a:pt x="f39" y="f45"/>
                  </a:lnTo>
                  <a:lnTo>
                    <a:pt x="f50" y="f38"/>
                  </a:lnTo>
                  <a:lnTo>
                    <a:pt x="f35" y="f38"/>
                  </a:lnTo>
                  <a:lnTo>
                    <a:pt x="f47" y="f45"/>
                  </a:lnTo>
                  <a:close/>
                </a:path>
              </a:pathLst>
            </a:custGeom>
            <a:solidFill>
              <a:srgbClr val="0091BD"/>
            </a:solidFill>
            <a:ln w="12701" cap="flat">
              <a:solidFill>
                <a:srgbClr val="0091BD"/>
              </a:solidFill>
              <a:prstDash val="solid"/>
              <a:miter/>
            </a:ln>
          </p:spPr>
          <p:txBody>
            <a:bodyPr vert="horz" wrap="square" lIns="0" tIns="0" rIns="0" bIns="0" anchor="t" anchorCtr="0" compatLnSpc="1">
              <a:noAutofit/>
            </a:bodyPr>
            <a:lstStyle/>
            <a:p>
              <a:pPr defTabSz="914126" fontAlgn="auto" hangingPunct="1">
                <a:spcBef>
                  <a:spcPts val="0"/>
                </a:spcBef>
                <a:spcAft>
                  <a:spcPts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n-US" sz="1799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10" name="Chevron 4">
              <a:extLst>
                <a:ext uri="{FF2B5EF4-FFF2-40B4-BE49-F238E27FC236}">
                  <a16:creationId xmlns:a16="http://schemas.microsoft.com/office/drawing/2014/main" id="{539890CF-997F-48F5-A3C3-7E7ECF334E87}"/>
                </a:ext>
              </a:extLst>
            </p:cNvPr>
            <p:cNvSpPr/>
            <p:nvPr/>
          </p:nvSpPr>
          <p:spPr>
            <a:xfrm>
              <a:off x="863330" y="3123892"/>
              <a:ext cx="1367722" cy="333088"/>
            </a:xfrm>
            <a:prstGeom prst="rect">
              <a:avLst/>
            </a:prstGeom>
            <a:noFill/>
            <a:ln cap="flat">
              <a:noFill/>
              <a:prstDash val="solid"/>
            </a:ln>
          </p:spPr>
          <p:txBody>
            <a:bodyPr vert="horz" wrap="square" lIns="9306" tIns="9306" rIns="9306" bIns="9306" anchor="ctr" anchorCtr="1" compatLnSpc="1">
              <a:noAutofit/>
            </a:bodyPr>
            <a:lstStyle/>
            <a:p>
              <a:pPr algn="ctr" defTabSz="651725" fontAlgn="auto">
                <a:lnSpc>
                  <a:spcPct val="90000"/>
                </a:lnSpc>
                <a:spcBef>
                  <a:spcPts val="0"/>
                </a:spcBef>
                <a:spcAft>
                  <a:spcPts val="80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en-GB" sz="1866">
                  <a:solidFill>
                    <a:srgbClr val="FFFFFF"/>
                  </a:solidFill>
                  <a:latin typeface="Calibri"/>
                </a:rPr>
                <a:t>Project</a:t>
              </a:r>
              <a:br>
                <a:rPr lang="en-GB" sz="1866">
                  <a:solidFill>
                    <a:srgbClr val="FFFFFF"/>
                  </a:solidFill>
                  <a:latin typeface="Calibri"/>
                </a:rPr>
              </a:br>
              <a:r>
                <a:rPr lang="en-GB" sz="1866">
                  <a:solidFill>
                    <a:srgbClr val="FFFFFF"/>
                  </a:solidFill>
                  <a:latin typeface="Calibri"/>
                </a:rPr>
                <a:t>Zones</a:t>
              </a:r>
            </a:p>
          </p:txBody>
        </p:sp>
      </p:grpSp>
      <p:grpSp>
        <p:nvGrpSpPr>
          <p:cNvPr id="11" name="Group 75">
            <a:extLst>
              <a:ext uri="{FF2B5EF4-FFF2-40B4-BE49-F238E27FC236}">
                <a16:creationId xmlns:a16="http://schemas.microsoft.com/office/drawing/2014/main" id="{49DE6A1E-11EF-488A-A423-FB677A9E0F36}"/>
              </a:ext>
            </a:extLst>
          </p:cNvPr>
          <p:cNvGrpSpPr/>
          <p:nvPr/>
        </p:nvGrpSpPr>
        <p:grpSpPr>
          <a:xfrm>
            <a:off x="864694" y="3667542"/>
            <a:ext cx="1367367" cy="1109993"/>
            <a:chOff x="863330" y="3667603"/>
            <a:chExt cx="1367723" cy="1110282"/>
          </a:xfrm>
        </p:grpSpPr>
        <p:sp>
          <p:nvSpPr>
            <p:cNvPr id="12" name="Chevron 76">
              <a:extLst>
                <a:ext uri="{FF2B5EF4-FFF2-40B4-BE49-F238E27FC236}">
                  <a16:creationId xmlns:a16="http://schemas.microsoft.com/office/drawing/2014/main" id="{DBC5B906-D27C-4056-A496-FECE22C9DB46}"/>
                </a:ext>
              </a:extLst>
            </p:cNvPr>
            <p:cNvSpPr/>
            <p:nvPr/>
          </p:nvSpPr>
          <p:spPr>
            <a:xfrm rot="5400013">
              <a:off x="992051" y="3538883"/>
              <a:ext cx="1110282" cy="1367722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val 24573"/>
                <a:gd name="f8" fmla="+- 0 0 -360"/>
                <a:gd name="f9" fmla="+- 0 0 -270"/>
                <a:gd name="f10" fmla="+- 0 0 -180"/>
                <a:gd name="f11" fmla="abs f3"/>
                <a:gd name="f12" fmla="abs f4"/>
                <a:gd name="f13" fmla="abs f5"/>
                <a:gd name="f14" fmla="*/ f8 f0 1"/>
                <a:gd name="f15" fmla="*/ f9 f0 1"/>
                <a:gd name="f16" fmla="*/ f10 f0 1"/>
                <a:gd name="f17" fmla="?: f11 f3 1"/>
                <a:gd name="f18" fmla="?: f12 f4 1"/>
                <a:gd name="f19" fmla="?: f13 f5 1"/>
                <a:gd name="f20" fmla="*/ f14 1 f2"/>
                <a:gd name="f21" fmla="*/ f15 1 f2"/>
                <a:gd name="f22" fmla="*/ f16 1 f2"/>
                <a:gd name="f23" fmla="*/ f17 1 21600"/>
                <a:gd name="f24" fmla="*/ f18 1 21600"/>
                <a:gd name="f25" fmla="*/ 21600 f17 1"/>
                <a:gd name="f26" fmla="*/ 21600 f18 1"/>
                <a:gd name="f27" fmla="+- f20 0 f1"/>
                <a:gd name="f28" fmla="+- f21 0 f1"/>
                <a:gd name="f29" fmla="+- f22 0 f1"/>
                <a:gd name="f30" fmla="min f24 f23"/>
                <a:gd name="f31" fmla="*/ f25 1 f19"/>
                <a:gd name="f32" fmla="*/ f26 1 f19"/>
                <a:gd name="f33" fmla="val f31"/>
                <a:gd name="f34" fmla="val f32"/>
                <a:gd name="f35" fmla="*/ f6 f30 1"/>
                <a:gd name="f36" fmla="+- f34 0 f6"/>
                <a:gd name="f37" fmla="+- f33 0 f6"/>
                <a:gd name="f38" fmla="*/ f34 f30 1"/>
                <a:gd name="f39" fmla="*/ f33 f30 1"/>
                <a:gd name="f40" fmla="*/ f36 1 2"/>
                <a:gd name="f41" fmla="min f37 f36"/>
                <a:gd name="f42" fmla="+- f6 f40 0"/>
                <a:gd name="f43" fmla="*/ f41 f7 1"/>
                <a:gd name="f44" fmla="*/ f43 1 100000"/>
                <a:gd name="f45" fmla="*/ f42 f30 1"/>
                <a:gd name="f46" fmla="+- f33 0 f44"/>
                <a:gd name="f47" fmla="*/ f44 f30 1"/>
                <a:gd name="f48" fmla="*/ f46 1 2"/>
                <a:gd name="f49" fmla="+- f46 0 f44"/>
                <a:gd name="f50" fmla="*/ f46 f30 1"/>
                <a:gd name="f51" fmla="?: f49 f44 f6"/>
                <a:gd name="f52" fmla="?: f49 f46 f33"/>
                <a:gd name="f53" fmla="*/ f48 f30 1"/>
                <a:gd name="f54" fmla="*/ f51 f30 1"/>
                <a:gd name="f55" fmla="*/ f52 f3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7">
                  <a:pos x="f53" y="f35"/>
                </a:cxn>
                <a:cxn ang="f28">
                  <a:pos x="f47" y="f45"/>
                </a:cxn>
                <a:cxn ang="f29">
                  <a:pos x="f53" y="f38"/>
                </a:cxn>
              </a:cxnLst>
              <a:rect l="f54" t="f35" r="f55" b="f38"/>
              <a:pathLst>
                <a:path>
                  <a:moveTo>
                    <a:pt x="f35" y="f35"/>
                  </a:moveTo>
                  <a:lnTo>
                    <a:pt x="f50" y="f35"/>
                  </a:lnTo>
                  <a:lnTo>
                    <a:pt x="f39" y="f45"/>
                  </a:lnTo>
                  <a:lnTo>
                    <a:pt x="f50" y="f38"/>
                  </a:lnTo>
                  <a:lnTo>
                    <a:pt x="f35" y="f38"/>
                  </a:lnTo>
                  <a:lnTo>
                    <a:pt x="f47" y="f45"/>
                  </a:lnTo>
                  <a:close/>
                </a:path>
              </a:pathLst>
            </a:custGeom>
            <a:solidFill>
              <a:srgbClr val="0091BD"/>
            </a:solidFill>
            <a:ln w="12701" cap="flat">
              <a:solidFill>
                <a:srgbClr val="0091BD"/>
              </a:solidFill>
              <a:prstDash val="solid"/>
              <a:miter/>
            </a:ln>
          </p:spPr>
          <p:txBody>
            <a:bodyPr vert="horz" wrap="square" lIns="0" tIns="0" rIns="0" bIns="0" anchor="t" anchorCtr="0" compatLnSpc="1">
              <a:noAutofit/>
            </a:bodyPr>
            <a:lstStyle/>
            <a:p>
              <a:pPr defTabSz="914126" fontAlgn="auto" hangingPunct="1">
                <a:spcBef>
                  <a:spcPts val="0"/>
                </a:spcBef>
                <a:spcAft>
                  <a:spcPts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n-US" sz="1799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13" name="Chevron 4">
              <a:extLst>
                <a:ext uri="{FF2B5EF4-FFF2-40B4-BE49-F238E27FC236}">
                  <a16:creationId xmlns:a16="http://schemas.microsoft.com/office/drawing/2014/main" id="{929C5EFC-4DB7-45A5-947B-603088BE3D39}"/>
                </a:ext>
              </a:extLst>
            </p:cNvPr>
            <p:cNvSpPr/>
            <p:nvPr/>
          </p:nvSpPr>
          <p:spPr>
            <a:xfrm>
              <a:off x="863330" y="4056205"/>
              <a:ext cx="1367722" cy="333088"/>
            </a:xfrm>
            <a:prstGeom prst="rect">
              <a:avLst/>
            </a:prstGeom>
            <a:noFill/>
            <a:ln cap="flat">
              <a:noFill/>
              <a:prstDash val="solid"/>
            </a:ln>
          </p:spPr>
          <p:txBody>
            <a:bodyPr vert="horz" wrap="square" lIns="9306" tIns="9306" rIns="9306" bIns="9306" anchor="ctr" anchorCtr="1" compatLnSpc="1">
              <a:noAutofit/>
            </a:bodyPr>
            <a:lstStyle/>
            <a:p>
              <a:pPr algn="ctr" defTabSz="651725" fontAlgn="auto">
                <a:lnSpc>
                  <a:spcPct val="90000"/>
                </a:lnSpc>
                <a:spcBef>
                  <a:spcPts val="0"/>
                </a:spcBef>
                <a:spcAft>
                  <a:spcPts val="80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en-GB" sz="1866">
                  <a:solidFill>
                    <a:srgbClr val="FFFFFF"/>
                  </a:solidFill>
                  <a:latin typeface="Calibri"/>
                </a:rPr>
                <a:t>Execution Zones</a:t>
              </a:r>
            </a:p>
          </p:txBody>
        </p:sp>
      </p:grpSp>
      <p:grpSp>
        <p:nvGrpSpPr>
          <p:cNvPr id="14" name="Group 78">
            <a:extLst>
              <a:ext uri="{FF2B5EF4-FFF2-40B4-BE49-F238E27FC236}">
                <a16:creationId xmlns:a16="http://schemas.microsoft.com/office/drawing/2014/main" id="{3B5DE1F5-C781-4898-B563-74579A8C6C53}"/>
              </a:ext>
            </a:extLst>
          </p:cNvPr>
          <p:cNvGrpSpPr/>
          <p:nvPr/>
        </p:nvGrpSpPr>
        <p:grpSpPr>
          <a:xfrm>
            <a:off x="864694" y="4624378"/>
            <a:ext cx="1367367" cy="1109993"/>
            <a:chOff x="863330" y="4624688"/>
            <a:chExt cx="1367723" cy="1110282"/>
          </a:xfrm>
        </p:grpSpPr>
        <p:sp>
          <p:nvSpPr>
            <p:cNvPr id="15" name="Chevron 79">
              <a:extLst>
                <a:ext uri="{FF2B5EF4-FFF2-40B4-BE49-F238E27FC236}">
                  <a16:creationId xmlns:a16="http://schemas.microsoft.com/office/drawing/2014/main" id="{B004D047-4FAF-47B9-870D-A54156B6DCC8}"/>
                </a:ext>
              </a:extLst>
            </p:cNvPr>
            <p:cNvSpPr/>
            <p:nvPr/>
          </p:nvSpPr>
          <p:spPr>
            <a:xfrm rot="5400013">
              <a:off x="992051" y="4495968"/>
              <a:ext cx="1110282" cy="1367722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val 24573"/>
                <a:gd name="f8" fmla="+- 0 0 -360"/>
                <a:gd name="f9" fmla="+- 0 0 -270"/>
                <a:gd name="f10" fmla="+- 0 0 -180"/>
                <a:gd name="f11" fmla="abs f3"/>
                <a:gd name="f12" fmla="abs f4"/>
                <a:gd name="f13" fmla="abs f5"/>
                <a:gd name="f14" fmla="*/ f8 f0 1"/>
                <a:gd name="f15" fmla="*/ f9 f0 1"/>
                <a:gd name="f16" fmla="*/ f10 f0 1"/>
                <a:gd name="f17" fmla="?: f11 f3 1"/>
                <a:gd name="f18" fmla="?: f12 f4 1"/>
                <a:gd name="f19" fmla="?: f13 f5 1"/>
                <a:gd name="f20" fmla="*/ f14 1 f2"/>
                <a:gd name="f21" fmla="*/ f15 1 f2"/>
                <a:gd name="f22" fmla="*/ f16 1 f2"/>
                <a:gd name="f23" fmla="*/ f17 1 21600"/>
                <a:gd name="f24" fmla="*/ f18 1 21600"/>
                <a:gd name="f25" fmla="*/ 21600 f17 1"/>
                <a:gd name="f26" fmla="*/ 21600 f18 1"/>
                <a:gd name="f27" fmla="+- f20 0 f1"/>
                <a:gd name="f28" fmla="+- f21 0 f1"/>
                <a:gd name="f29" fmla="+- f22 0 f1"/>
                <a:gd name="f30" fmla="min f24 f23"/>
                <a:gd name="f31" fmla="*/ f25 1 f19"/>
                <a:gd name="f32" fmla="*/ f26 1 f19"/>
                <a:gd name="f33" fmla="val f31"/>
                <a:gd name="f34" fmla="val f32"/>
                <a:gd name="f35" fmla="*/ f6 f30 1"/>
                <a:gd name="f36" fmla="+- f34 0 f6"/>
                <a:gd name="f37" fmla="+- f33 0 f6"/>
                <a:gd name="f38" fmla="*/ f34 f30 1"/>
                <a:gd name="f39" fmla="*/ f33 f30 1"/>
                <a:gd name="f40" fmla="*/ f36 1 2"/>
                <a:gd name="f41" fmla="min f37 f36"/>
                <a:gd name="f42" fmla="+- f6 f40 0"/>
                <a:gd name="f43" fmla="*/ f41 f7 1"/>
                <a:gd name="f44" fmla="*/ f43 1 100000"/>
                <a:gd name="f45" fmla="*/ f42 f30 1"/>
                <a:gd name="f46" fmla="+- f33 0 f44"/>
                <a:gd name="f47" fmla="*/ f44 f30 1"/>
                <a:gd name="f48" fmla="*/ f46 1 2"/>
                <a:gd name="f49" fmla="+- f46 0 f44"/>
                <a:gd name="f50" fmla="*/ f46 f30 1"/>
                <a:gd name="f51" fmla="?: f49 f44 f6"/>
                <a:gd name="f52" fmla="?: f49 f46 f33"/>
                <a:gd name="f53" fmla="*/ f48 f30 1"/>
                <a:gd name="f54" fmla="*/ f51 f30 1"/>
                <a:gd name="f55" fmla="*/ f52 f3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7">
                  <a:pos x="f53" y="f35"/>
                </a:cxn>
                <a:cxn ang="f28">
                  <a:pos x="f47" y="f45"/>
                </a:cxn>
                <a:cxn ang="f29">
                  <a:pos x="f53" y="f38"/>
                </a:cxn>
              </a:cxnLst>
              <a:rect l="f54" t="f35" r="f55" b="f38"/>
              <a:pathLst>
                <a:path>
                  <a:moveTo>
                    <a:pt x="f35" y="f35"/>
                  </a:moveTo>
                  <a:lnTo>
                    <a:pt x="f50" y="f35"/>
                  </a:lnTo>
                  <a:lnTo>
                    <a:pt x="f39" y="f45"/>
                  </a:lnTo>
                  <a:lnTo>
                    <a:pt x="f50" y="f38"/>
                  </a:lnTo>
                  <a:lnTo>
                    <a:pt x="f35" y="f38"/>
                  </a:lnTo>
                  <a:lnTo>
                    <a:pt x="f47" y="f45"/>
                  </a:lnTo>
                  <a:close/>
                </a:path>
              </a:pathLst>
            </a:custGeom>
            <a:solidFill>
              <a:srgbClr val="002060"/>
            </a:solidFill>
            <a:ln w="12701" cap="flat">
              <a:solidFill>
                <a:srgbClr val="002060"/>
              </a:solidFill>
              <a:prstDash val="solid"/>
              <a:miter/>
            </a:ln>
          </p:spPr>
          <p:txBody>
            <a:bodyPr vert="horz" wrap="square" lIns="0" tIns="0" rIns="0" bIns="0" anchor="t" anchorCtr="0" compatLnSpc="1">
              <a:noAutofit/>
            </a:bodyPr>
            <a:lstStyle/>
            <a:p>
              <a:pPr defTabSz="914126" fontAlgn="auto" hangingPunct="1">
                <a:spcBef>
                  <a:spcPts val="0"/>
                </a:spcBef>
                <a:spcAft>
                  <a:spcPts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n-US" sz="1799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16" name="Chevron 4">
              <a:extLst>
                <a:ext uri="{FF2B5EF4-FFF2-40B4-BE49-F238E27FC236}">
                  <a16:creationId xmlns:a16="http://schemas.microsoft.com/office/drawing/2014/main" id="{A37C1EE5-861D-4D2A-BB12-6243DCD82D79}"/>
                </a:ext>
              </a:extLst>
            </p:cNvPr>
            <p:cNvSpPr/>
            <p:nvPr/>
          </p:nvSpPr>
          <p:spPr>
            <a:xfrm>
              <a:off x="863330" y="5013280"/>
              <a:ext cx="1367722" cy="333088"/>
            </a:xfrm>
            <a:prstGeom prst="rect">
              <a:avLst/>
            </a:prstGeom>
            <a:solidFill>
              <a:srgbClr val="002060"/>
            </a:solidFill>
            <a:ln w="9528" cap="flat">
              <a:solidFill>
                <a:srgbClr val="002060"/>
              </a:solidFill>
              <a:prstDash val="solid"/>
              <a:miter/>
            </a:ln>
          </p:spPr>
          <p:txBody>
            <a:bodyPr vert="horz" wrap="square" lIns="9306" tIns="9306" rIns="9306" bIns="9306" anchor="ctr" anchorCtr="1" compatLnSpc="1">
              <a:noAutofit/>
            </a:bodyPr>
            <a:lstStyle/>
            <a:p>
              <a:pPr algn="ctr" defTabSz="651725" fontAlgn="auto">
                <a:lnSpc>
                  <a:spcPct val="90000"/>
                </a:lnSpc>
                <a:spcBef>
                  <a:spcPts val="0"/>
                </a:spcBef>
                <a:spcAft>
                  <a:spcPts val="80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en-GB" sz="1866">
                  <a:solidFill>
                    <a:srgbClr val="FFFFFF"/>
                  </a:solidFill>
                  <a:latin typeface="Calibri"/>
                </a:rPr>
                <a:t>Build</a:t>
              </a:r>
            </a:p>
          </p:txBody>
        </p:sp>
      </p:grpSp>
      <p:sp>
        <p:nvSpPr>
          <p:cNvPr id="17" name="Round Same Side Corner Rectangle 85">
            <a:extLst>
              <a:ext uri="{FF2B5EF4-FFF2-40B4-BE49-F238E27FC236}">
                <a16:creationId xmlns:a16="http://schemas.microsoft.com/office/drawing/2014/main" id="{0785B5CA-28F5-49E1-BC98-AA8A0FA02F9A}"/>
              </a:ext>
            </a:extLst>
          </p:cNvPr>
          <p:cNvSpPr/>
          <p:nvPr/>
        </p:nvSpPr>
        <p:spPr>
          <a:xfrm rot="5400013">
            <a:off x="3533088" y="501636"/>
            <a:ext cx="847299" cy="3449351"/>
          </a:xfrm>
          <a:custGeom>
            <a:avLst/>
            <a:gdLst>
              <a:gd name="f0" fmla="val 10800000"/>
              <a:gd name="f1" fmla="val 5400000"/>
              <a:gd name="f2" fmla="val 16200000"/>
              <a:gd name="f3" fmla="val w"/>
              <a:gd name="f4" fmla="val h"/>
              <a:gd name="f5" fmla="val ss"/>
              <a:gd name="f6" fmla="val 0"/>
              <a:gd name="f7" fmla="val 16667"/>
              <a:gd name="f8" fmla="abs f3"/>
              <a:gd name="f9" fmla="abs f4"/>
              <a:gd name="f10" fmla="abs f5"/>
              <a:gd name="f11" fmla="?: f8 f3 1"/>
              <a:gd name="f12" fmla="?: f9 f4 1"/>
              <a:gd name="f13" fmla="?: f10 f5 1"/>
              <a:gd name="f14" fmla="*/ f11 1 21600"/>
              <a:gd name="f15" fmla="*/ f12 1 21600"/>
              <a:gd name="f16" fmla="*/ 21600 f11 1"/>
              <a:gd name="f17" fmla="*/ 21600 f12 1"/>
              <a:gd name="f18" fmla="min f15 f14"/>
              <a:gd name="f19" fmla="*/ f16 1 f13"/>
              <a:gd name="f20" fmla="*/ f17 1 f13"/>
              <a:gd name="f21" fmla="val f19"/>
              <a:gd name="f22" fmla="val f20"/>
              <a:gd name="f23" fmla="*/ f6 f18 1"/>
              <a:gd name="f24" fmla="+- f22 0 f6"/>
              <a:gd name="f25" fmla="+- f21 0 f6"/>
              <a:gd name="f26" fmla="*/ f21 f18 1"/>
              <a:gd name="f27" fmla="*/ f22 f18 1"/>
              <a:gd name="f28" fmla="min f25 f24"/>
              <a:gd name="f29" fmla="*/ f28 f7 1"/>
              <a:gd name="f30" fmla="*/ f28 f6 1"/>
              <a:gd name="f31" fmla="*/ f29 1 100000"/>
              <a:gd name="f32" fmla="*/ f30 1 100000"/>
              <a:gd name="f33" fmla="+- f21 0 f31"/>
              <a:gd name="f34" fmla="+- f22 0 f32"/>
              <a:gd name="f35" fmla="+- f31 0 f32"/>
              <a:gd name="f36" fmla="*/ f31 29289 1"/>
              <a:gd name="f37" fmla="*/ f32 29289 1"/>
              <a:gd name="f38" fmla="*/ f31 f18 1"/>
              <a:gd name="f39" fmla="*/ f32 f18 1"/>
              <a:gd name="f40" fmla="*/ f36 1 100000"/>
              <a:gd name="f41" fmla="*/ f37 1 100000"/>
              <a:gd name="f42" fmla="*/ f33 f18 1"/>
              <a:gd name="f43" fmla="*/ f34 f18 1"/>
              <a:gd name="f44" fmla="?: f35 f40 f41"/>
              <a:gd name="f45" fmla="+- f22 0 f41"/>
              <a:gd name="f46" fmla="*/ f40 f18 1"/>
              <a:gd name="f47" fmla="+- f21 0 f44"/>
              <a:gd name="f48" fmla="*/ f44 f18 1"/>
              <a:gd name="f49" fmla="*/ f45 f18 1"/>
              <a:gd name="f50" fmla="*/ f47 f18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48" t="f46" r="f50" b="f49"/>
            <a:pathLst>
              <a:path>
                <a:moveTo>
                  <a:pt x="f38" y="f23"/>
                </a:moveTo>
                <a:lnTo>
                  <a:pt x="f42" y="f23"/>
                </a:lnTo>
                <a:arcTo wR="f38" hR="f38" stAng="f2" swAng="f1"/>
                <a:lnTo>
                  <a:pt x="f26" y="f43"/>
                </a:lnTo>
                <a:arcTo wR="f39" hR="f39" stAng="f6" swAng="f1"/>
                <a:lnTo>
                  <a:pt x="f39" y="f27"/>
                </a:lnTo>
                <a:arcTo wR="f39" hR="f39" stAng="f1" swAng="f1"/>
                <a:lnTo>
                  <a:pt x="f23" y="f38"/>
                </a:lnTo>
                <a:arcTo wR="f38" hR="f38" stAng="f0" swAng="f1"/>
                <a:close/>
              </a:path>
            </a:pathLst>
          </a:custGeom>
          <a:solidFill>
            <a:srgbClr val="FFFFFF">
              <a:alpha val="90000"/>
            </a:srgbClr>
          </a:solidFill>
          <a:ln w="12701" cap="flat">
            <a:solidFill>
              <a:srgbClr val="0091BD"/>
            </a:solidFill>
            <a:prstDash val="solid"/>
            <a:miter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defTabSz="914126" fontAlgn="auto" hangingPunct="1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799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8" name="Round Same Side Corner Rectangle 4">
            <a:extLst>
              <a:ext uri="{FF2B5EF4-FFF2-40B4-BE49-F238E27FC236}">
                <a16:creationId xmlns:a16="http://schemas.microsoft.com/office/drawing/2014/main" id="{D87F0693-DC7C-4397-9531-347578346160}"/>
              </a:ext>
            </a:extLst>
          </p:cNvPr>
          <p:cNvSpPr/>
          <p:nvPr/>
        </p:nvSpPr>
        <p:spPr>
          <a:xfrm>
            <a:off x="2232060" y="1844018"/>
            <a:ext cx="3275423" cy="764577"/>
          </a:xfrm>
          <a:prstGeom prst="rect">
            <a:avLst/>
          </a:prstGeom>
          <a:noFill/>
          <a:ln cap="flat">
            <a:noFill/>
            <a:prstDash val="solid"/>
          </a:ln>
        </p:spPr>
        <p:txBody>
          <a:bodyPr vert="horz" wrap="square" lIns="227526" tIns="20312" rIns="20312" bIns="20312" anchor="ctr" anchorCtr="0" compatLnSpc="1">
            <a:noAutofit/>
          </a:bodyPr>
          <a:lstStyle/>
          <a:p>
            <a:pPr marL="0" lvl="1" defTabSz="1421940" fontAlgn="auto">
              <a:lnSpc>
                <a:spcPct val="90000"/>
              </a:lnSpc>
              <a:spcBef>
                <a:spcPts val="0"/>
              </a:spcBef>
              <a:spcAft>
                <a:spcPts val="30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866">
                <a:solidFill>
                  <a:srgbClr val="000000"/>
                </a:solidFill>
                <a:latin typeface="Calibri"/>
              </a:rPr>
              <a:t>List available system resources</a:t>
            </a:r>
            <a:br>
              <a:rPr lang="en-GB" sz="1866">
                <a:solidFill>
                  <a:srgbClr val="000000"/>
                </a:solidFill>
                <a:latin typeface="Calibri"/>
              </a:rPr>
            </a:br>
            <a:r>
              <a:rPr lang="en-GB" sz="1866">
                <a:solidFill>
                  <a:srgbClr val="000000"/>
                </a:solidFill>
                <a:latin typeface="Calibri"/>
              </a:rPr>
              <a:t>in multi-processor systems</a:t>
            </a:r>
          </a:p>
        </p:txBody>
      </p:sp>
      <p:grpSp>
        <p:nvGrpSpPr>
          <p:cNvPr id="19" name="Group 87">
            <a:extLst>
              <a:ext uri="{FF2B5EF4-FFF2-40B4-BE49-F238E27FC236}">
                <a16:creationId xmlns:a16="http://schemas.microsoft.com/office/drawing/2014/main" id="{6EB971FE-7DEA-412E-B10E-539AD7A66D49}"/>
              </a:ext>
            </a:extLst>
          </p:cNvPr>
          <p:cNvGrpSpPr/>
          <p:nvPr/>
        </p:nvGrpSpPr>
        <p:grpSpPr>
          <a:xfrm>
            <a:off x="2223962" y="2735481"/>
            <a:ext cx="3449351" cy="847299"/>
            <a:chOff x="2222952" y="2735299"/>
            <a:chExt cx="3450250" cy="847520"/>
          </a:xfrm>
        </p:grpSpPr>
        <p:sp>
          <p:nvSpPr>
            <p:cNvPr id="20" name="Round Same Side Corner Rectangle 88">
              <a:extLst>
                <a:ext uri="{FF2B5EF4-FFF2-40B4-BE49-F238E27FC236}">
                  <a16:creationId xmlns:a16="http://schemas.microsoft.com/office/drawing/2014/main" id="{0C0B8E43-E5D8-4E54-B276-3CF11F497B3B}"/>
                </a:ext>
              </a:extLst>
            </p:cNvPr>
            <p:cNvSpPr/>
            <p:nvPr/>
          </p:nvSpPr>
          <p:spPr>
            <a:xfrm rot="5400013">
              <a:off x="3524317" y="1433934"/>
              <a:ext cx="847520" cy="3450250"/>
            </a:xfrm>
            <a:custGeom>
              <a:avLst/>
              <a:gdLst>
                <a:gd name="f0" fmla="val 10800000"/>
                <a:gd name="f1" fmla="val 5400000"/>
                <a:gd name="f2" fmla="val 16200000"/>
                <a:gd name="f3" fmla="val w"/>
                <a:gd name="f4" fmla="val h"/>
                <a:gd name="f5" fmla="val ss"/>
                <a:gd name="f6" fmla="val 0"/>
                <a:gd name="f7" fmla="val 16667"/>
                <a:gd name="f8" fmla="abs f3"/>
                <a:gd name="f9" fmla="abs f4"/>
                <a:gd name="f10" fmla="abs f5"/>
                <a:gd name="f11" fmla="?: f8 f3 1"/>
                <a:gd name="f12" fmla="?: f9 f4 1"/>
                <a:gd name="f13" fmla="?: f10 f5 1"/>
                <a:gd name="f14" fmla="*/ f11 1 21600"/>
                <a:gd name="f15" fmla="*/ f12 1 21600"/>
                <a:gd name="f16" fmla="*/ 21600 f11 1"/>
                <a:gd name="f17" fmla="*/ 21600 f12 1"/>
                <a:gd name="f18" fmla="min f15 f14"/>
                <a:gd name="f19" fmla="*/ f16 1 f13"/>
                <a:gd name="f20" fmla="*/ f17 1 f13"/>
                <a:gd name="f21" fmla="val f19"/>
                <a:gd name="f22" fmla="val f20"/>
                <a:gd name="f23" fmla="*/ f6 f18 1"/>
                <a:gd name="f24" fmla="+- f22 0 f6"/>
                <a:gd name="f25" fmla="+- f21 0 f6"/>
                <a:gd name="f26" fmla="*/ f21 f18 1"/>
                <a:gd name="f27" fmla="*/ f22 f18 1"/>
                <a:gd name="f28" fmla="min f25 f24"/>
                <a:gd name="f29" fmla="*/ f28 f7 1"/>
                <a:gd name="f30" fmla="*/ f28 f6 1"/>
                <a:gd name="f31" fmla="*/ f29 1 100000"/>
                <a:gd name="f32" fmla="*/ f30 1 100000"/>
                <a:gd name="f33" fmla="+- f21 0 f31"/>
                <a:gd name="f34" fmla="+- f22 0 f32"/>
                <a:gd name="f35" fmla="+- f31 0 f32"/>
                <a:gd name="f36" fmla="*/ f31 29289 1"/>
                <a:gd name="f37" fmla="*/ f32 29289 1"/>
                <a:gd name="f38" fmla="*/ f31 f18 1"/>
                <a:gd name="f39" fmla="*/ f32 f18 1"/>
                <a:gd name="f40" fmla="*/ f36 1 100000"/>
                <a:gd name="f41" fmla="*/ f37 1 100000"/>
                <a:gd name="f42" fmla="*/ f33 f18 1"/>
                <a:gd name="f43" fmla="*/ f34 f18 1"/>
                <a:gd name="f44" fmla="?: f35 f40 f41"/>
                <a:gd name="f45" fmla="+- f22 0 f41"/>
                <a:gd name="f46" fmla="*/ f40 f18 1"/>
                <a:gd name="f47" fmla="+- f21 0 f44"/>
                <a:gd name="f48" fmla="*/ f44 f18 1"/>
                <a:gd name="f49" fmla="*/ f45 f18 1"/>
                <a:gd name="f50" fmla="*/ f47 f18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48" t="f46" r="f50" b="f49"/>
              <a:pathLst>
                <a:path>
                  <a:moveTo>
                    <a:pt x="f38" y="f23"/>
                  </a:moveTo>
                  <a:lnTo>
                    <a:pt x="f42" y="f23"/>
                  </a:lnTo>
                  <a:arcTo wR="f38" hR="f38" stAng="f2" swAng="f1"/>
                  <a:lnTo>
                    <a:pt x="f26" y="f43"/>
                  </a:lnTo>
                  <a:arcTo wR="f39" hR="f39" stAng="f6" swAng="f1"/>
                  <a:lnTo>
                    <a:pt x="f39" y="f27"/>
                  </a:lnTo>
                  <a:arcTo wR="f39" hR="f39" stAng="f1" swAng="f1"/>
                  <a:lnTo>
                    <a:pt x="f23" y="f38"/>
                  </a:lnTo>
                  <a:arcTo wR="f38" hR="f38" stAng="f0" swAng="f1"/>
                  <a:close/>
                </a:path>
              </a:pathLst>
            </a:custGeom>
            <a:solidFill>
              <a:srgbClr val="FFFFFF">
                <a:alpha val="90000"/>
              </a:srgbClr>
            </a:solidFill>
            <a:ln w="12701" cap="flat">
              <a:solidFill>
                <a:srgbClr val="0091BD"/>
              </a:solidFill>
              <a:prstDash val="solid"/>
              <a:miter/>
            </a:ln>
          </p:spPr>
          <p:txBody>
            <a:bodyPr vert="horz" wrap="square" lIns="0" tIns="0" rIns="0" bIns="0" anchor="t" anchorCtr="0" compatLnSpc="1">
              <a:noAutofit/>
            </a:bodyPr>
            <a:lstStyle/>
            <a:p>
              <a:pPr defTabSz="914126" fontAlgn="auto" hangingPunct="1">
                <a:spcBef>
                  <a:spcPts val="0"/>
                </a:spcBef>
                <a:spcAft>
                  <a:spcPts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n-US" sz="1799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21" name="Round Same Side Corner Rectangle 4">
              <a:extLst>
                <a:ext uri="{FF2B5EF4-FFF2-40B4-BE49-F238E27FC236}">
                  <a16:creationId xmlns:a16="http://schemas.microsoft.com/office/drawing/2014/main" id="{FAD58DB6-F896-45CF-8D64-9A0E0C1BC6CB}"/>
                </a:ext>
              </a:extLst>
            </p:cNvPr>
            <p:cNvSpPr/>
            <p:nvPr/>
          </p:nvSpPr>
          <p:spPr>
            <a:xfrm>
              <a:off x="2222952" y="2776667"/>
              <a:ext cx="3433069" cy="764776"/>
            </a:xfrm>
            <a:prstGeom prst="rect">
              <a:avLst/>
            </a:prstGeom>
            <a:noFill/>
            <a:ln cap="flat">
              <a:noFill/>
              <a:prstDash val="solid"/>
            </a:ln>
          </p:spPr>
          <p:txBody>
            <a:bodyPr vert="horz" wrap="square" lIns="227526" tIns="20312" rIns="20312" bIns="20312" anchor="ctr" anchorCtr="0" compatLnSpc="1">
              <a:noAutofit/>
            </a:bodyPr>
            <a:lstStyle/>
            <a:p>
              <a:pPr marL="0" lvl="1" defTabSz="1421940" fontAlgn="auto">
                <a:lnSpc>
                  <a:spcPct val="90000"/>
                </a:lnSpc>
                <a:spcBef>
                  <a:spcPts val="0"/>
                </a:spcBef>
                <a:spcAft>
                  <a:spcPts val="30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en-GB" sz="1866">
                  <a:solidFill>
                    <a:srgbClr val="000000"/>
                  </a:solidFill>
                  <a:latin typeface="Calibri"/>
                </a:rPr>
                <a:t>Select resources for </a:t>
              </a:r>
              <a:br>
                <a:rPr lang="en-GB" sz="1866">
                  <a:solidFill>
                    <a:srgbClr val="000000"/>
                  </a:solidFill>
                  <a:latin typeface="Calibri"/>
                </a:rPr>
              </a:br>
              <a:r>
                <a:rPr lang="en-GB" sz="1866">
                  <a:solidFill>
                    <a:srgbClr val="000000"/>
                  </a:solidFill>
                  <a:latin typeface="Calibri"/>
                </a:rPr>
                <a:t>independent software projects</a:t>
              </a:r>
            </a:p>
          </p:txBody>
        </p:sp>
      </p:grpSp>
      <p:grpSp>
        <p:nvGrpSpPr>
          <p:cNvPr id="22" name="Group 90">
            <a:extLst>
              <a:ext uri="{FF2B5EF4-FFF2-40B4-BE49-F238E27FC236}">
                <a16:creationId xmlns:a16="http://schemas.microsoft.com/office/drawing/2014/main" id="{18773CD3-6C03-48E0-B625-DF18CEA6C20E}"/>
              </a:ext>
            </a:extLst>
          </p:cNvPr>
          <p:cNvGrpSpPr/>
          <p:nvPr/>
        </p:nvGrpSpPr>
        <p:grpSpPr>
          <a:xfrm>
            <a:off x="2232060" y="3665997"/>
            <a:ext cx="3449352" cy="847299"/>
            <a:chOff x="2231053" y="3666058"/>
            <a:chExt cx="3450251" cy="847520"/>
          </a:xfrm>
        </p:grpSpPr>
        <p:sp>
          <p:nvSpPr>
            <p:cNvPr id="23" name="Round Same Side Corner Rectangle 91">
              <a:extLst>
                <a:ext uri="{FF2B5EF4-FFF2-40B4-BE49-F238E27FC236}">
                  <a16:creationId xmlns:a16="http://schemas.microsoft.com/office/drawing/2014/main" id="{C5E54E7A-FADB-4E50-B165-C76B61F559CE}"/>
                </a:ext>
              </a:extLst>
            </p:cNvPr>
            <p:cNvSpPr/>
            <p:nvPr/>
          </p:nvSpPr>
          <p:spPr>
            <a:xfrm rot="5400013">
              <a:off x="3532419" y="2364693"/>
              <a:ext cx="847520" cy="3450250"/>
            </a:xfrm>
            <a:custGeom>
              <a:avLst/>
              <a:gdLst>
                <a:gd name="f0" fmla="val 10800000"/>
                <a:gd name="f1" fmla="val 5400000"/>
                <a:gd name="f2" fmla="val 16200000"/>
                <a:gd name="f3" fmla="val w"/>
                <a:gd name="f4" fmla="val h"/>
                <a:gd name="f5" fmla="val ss"/>
                <a:gd name="f6" fmla="val 0"/>
                <a:gd name="f7" fmla="val 16667"/>
                <a:gd name="f8" fmla="abs f3"/>
                <a:gd name="f9" fmla="abs f4"/>
                <a:gd name="f10" fmla="abs f5"/>
                <a:gd name="f11" fmla="?: f8 f3 1"/>
                <a:gd name="f12" fmla="?: f9 f4 1"/>
                <a:gd name="f13" fmla="?: f10 f5 1"/>
                <a:gd name="f14" fmla="*/ f11 1 21600"/>
                <a:gd name="f15" fmla="*/ f12 1 21600"/>
                <a:gd name="f16" fmla="*/ 21600 f11 1"/>
                <a:gd name="f17" fmla="*/ 21600 f12 1"/>
                <a:gd name="f18" fmla="min f15 f14"/>
                <a:gd name="f19" fmla="*/ f16 1 f13"/>
                <a:gd name="f20" fmla="*/ f17 1 f13"/>
                <a:gd name="f21" fmla="val f19"/>
                <a:gd name="f22" fmla="val f20"/>
                <a:gd name="f23" fmla="*/ f6 f18 1"/>
                <a:gd name="f24" fmla="+- f22 0 f6"/>
                <a:gd name="f25" fmla="+- f21 0 f6"/>
                <a:gd name="f26" fmla="*/ f21 f18 1"/>
                <a:gd name="f27" fmla="*/ f22 f18 1"/>
                <a:gd name="f28" fmla="min f25 f24"/>
                <a:gd name="f29" fmla="*/ f28 f7 1"/>
                <a:gd name="f30" fmla="*/ f28 f6 1"/>
                <a:gd name="f31" fmla="*/ f29 1 100000"/>
                <a:gd name="f32" fmla="*/ f30 1 100000"/>
                <a:gd name="f33" fmla="+- f21 0 f31"/>
                <a:gd name="f34" fmla="+- f22 0 f32"/>
                <a:gd name="f35" fmla="+- f31 0 f32"/>
                <a:gd name="f36" fmla="*/ f31 29289 1"/>
                <a:gd name="f37" fmla="*/ f32 29289 1"/>
                <a:gd name="f38" fmla="*/ f31 f18 1"/>
                <a:gd name="f39" fmla="*/ f32 f18 1"/>
                <a:gd name="f40" fmla="*/ f36 1 100000"/>
                <a:gd name="f41" fmla="*/ f37 1 100000"/>
                <a:gd name="f42" fmla="*/ f33 f18 1"/>
                <a:gd name="f43" fmla="*/ f34 f18 1"/>
                <a:gd name="f44" fmla="?: f35 f40 f41"/>
                <a:gd name="f45" fmla="+- f22 0 f41"/>
                <a:gd name="f46" fmla="*/ f40 f18 1"/>
                <a:gd name="f47" fmla="+- f21 0 f44"/>
                <a:gd name="f48" fmla="*/ f44 f18 1"/>
                <a:gd name="f49" fmla="*/ f45 f18 1"/>
                <a:gd name="f50" fmla="*/ f47 f18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48" t="f46" r="f50" b="f49"/>
              <a:pathLst>
                <a:path>
                  <a:moveTo>
                    <a:pt x="f38" y="f23"/>
                  </a:moveTo>
                  <a:lnTo>
                    <a:pt x="f42" y="f23"/>
                  </a:lnTo>
                  <a:arcTo wR="f38" hR="f38" stAng="f2" swAng="f1"/>
                  <a:lnTo>
                    <a:pt x="f26" y="f43"/>
                  </a:lnTo>
                  <a:arcTo wR="f39" hR="f39" stAng="f6" swAng="f1"/>
                  <a:lnTo>
                    <a:pt x="f39" y="f27"/>
                  </a:lnTo>
                  <a:arcTo wR="f39" hR="f39" stAng="f1" swAng="f1"/>
                  <a:lnTo>
                    <a:pt x="f23" y="f38"/>
                  </a:lnTo>
                  <a:arcTo wR="f38" hR="f38" stAng="f0" swAng="f1"/>
                  <a:close/>
                </a:path>
              </a:pathLst>
            </a:custGeom>
            <a:solidFill>
              <a:srgbClr val="FFFFFF">
                <a:alpha val="90000"/>
              </a:srgbClr>
            </a:solidFill>
            <a:ln w="12701" cap="flat">
              <a:solidFill>
                <a:srgbClr val="0091BD"/>
              </a:solidFill>
              <a:prstDash val="solid"/>
              <a:miter/>
            </a:ln>
          </p:spPr>
          <p:txBody>
            <a:bodyPr vert="horz" wrap="square" lIns="0" tIns="0" rIns="0" bIns="0" anchor="t" anchorCtr="0" compatLnSpc="1">
              <a:noAutofit/>
            </a:bodyPr>
            <a:lstStyle/>
            <a:p>
              <a:pPr defTabSz="914126" fontAlgn="auto" hangingPunct="1">
                <a:spcBef>
                  <a:spcPts val="0"/>
                </a:spcBef>
                <a:spcAft>
                  <a:spcPts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n-US" sz="1799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24" name="Round Same Side Corner Rectangle 4">
              <a:extLst>
                <a:ext uri="{FF2B5EF4-FFF2-40B4-BE49-F238E27FC236}">
                  <a16:creationId xmlns:a16="http://schemas.microsoft.com/office/drawing/2014/main" id="{34B7923F-5366-414A-9C6A-F80227A9CD15}"/>
                </a:ext>
              </a:extLst>
            </p:cNvPr>
            <p:cNvSpPr/>
            <p:nvPr/>
          </p:nvSpPr>
          <p:spPr>
            <a:xfrm>
              <a:off x="2231053" y="3707434"/>
              <a:ext cx="3433069" cy="764776"/>
            </a:xfrm>
            <a:prstGeom prst="rect">
              <a:avLst/>
            </a:prstGeom>
            <a:noFill/>
            <a:ln cap="flat">
              <a:noFill/>
              <a:prstDash val="solid"/>
            </a:ln>
          </p:spPr>
          <p:txBody>
            <a:bodyPr vert="horz" wrap="square" lIns="227526" tIns="20312" rIns="20312" bIns="20312" anchor="ctr" anchorCtr="0" compatLnSpc="1">
              <a:noAutofit/>
            </a:bodyPr>
            <a:lstStyle/>
            <a:p>
              <a:pPr marL="0" lvl="1" defTabSz="1421940" fontAlgn="auto">
                <a:lnSpc>
                  <a:spcPct val="90000"/>
                </a:lnSpc>
                <a:spcBef>
                  <a:spcPts val="0"/>
                </a:spcBef>
                <a:spcAft>
                  <a:spcPts val="30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en-GB" sz="1866">
                  <a:solidFill>
                    <a:srgbClr val="000000"/>
                  </a:solidFill>
                  <a:latin typeface="Calibri"/>
                </a:rPr>
                <a:t>Partition memory &amp; peripherals</a:t>
              </a:r>
              <a:br>
                <a:rPr lang="en-GB" sz="1866">
                  <a:solidFill>
                    <a:srgbClr val="000000"/>
                  </a:solidFill>
                  <a:latin typeface="Calibri"/>
                </a:rPr>
              </a:br>
              <a:r>
                <a:rPr lang="en-GB" sz="1866">
                  <a:solidFill>
                    <a:srgbClr val="000000"/>
                  </a:solidFill>
                  <a:latin typeface="Calibri"/>
                </a:rPr>
                <a:t>for safe process execution</a:t>
              </a:r>
            </a:p>
          </p:txBody>
        </p:sp>
      </p:grpSp>
      <p:grpSp>
        <p:nvGrpSpPr>
          <p:cNvPr id="25" name="Group 93">
            <a:extLst>
              <a:ext uri="{FF2B5EF4-FFF2-40B4-BE49-F238E27FC236}">
                <a16:creationId xmlns:a16="http://schemas.microsoft.com/office/drawing/2014/main" id="{36C6E25C-9EE5-4F1A-97B1-3531B9A04500}"/>
              </a:ext>
            </a:extLst>
          </p:cNvPr>
          <p:cNvGrpSpPr/>
          <p:nvPr/>
        </p:nvGrpSpPr>
        <p:grpSpPr>
          <a:xfrm>
            <a:off x="2232060" y="4624378"/>
            <a:ext cx="3449352" cy="847299"/>
            <a:chOff x="2231053" y="4624688"/>
            <a:chExt cx="3450251" cy="847520"/>
          </a:xfrm>
        </p:grpSpPr>
        <p:sp>
          <p:nvSpPr>
            <p:cNvPr id="26" name="Round Same Side Corner Rectangle 94">
              <a:extLst>
                <a:ext uri="{FF2B5EF4-FFF2-40B4-BE49-F238E27FC236}">
                  <a16:creationId xmlns:a16="http://schemas.microsoft.com/office/drawing/2014/main" id="{1568FF31-982C-463B-BDDA-0C56E02CEEC4}"/>
                </a:ext>
              </a:extLst>
            </p:cNvPr>
            <p:cNvSpPr/>
            <p:nvPr/>
          </p:nvSpPr>
          <p:spPr>
            <a:xfrm rot="5400013">
              <a:off x="3532419" y="3323323"/>
              <a:ext cx="847520" cy="3450250"/>
            </a:xfrm>
            <a:custGeom>
              <a:avLst/>
              <a:gdLst>
                <a:gd name="f0" fmla="val 10800000"/>
                <a:gd name="f1" fmla="val 5400000"/>
                <a:gd name="f2" fmla="val 16200000"/>
                <a:gd name="f3" fmla="val w"/>
                <a:gd name="f4" fmla="val h"/>
                <a:gd name="f5" fmla="val ss"/>
                <a:gd name="f6" fmla="val 0"/>
                <a:gd name="f7" fmla="val 16667"/>
                <a:gd name="f8" fmla="abs f3"/>
                <a:gd name="f9" fmla="abs f4"/>
                <a:gd name="f10" fmla="abs f5"/>
                <a:gd name="f11" fmla="?: f8 f3 1"/>
                <a:gd name="f12" fmla="?: f9 f4 1"/>
                <a:gd name="f13" fmla="?: f10 f5 1"/>
                <a:gd name="f14" fmla="*/ f11 1 21600"/>
                <a:gd name="f15" fmla="*/ f12 1 21600"/>
                <a:gd name="f16" fmla="*/ 21600 f11 1"/>
                <a:gd name="f17" fmla="*/ 21600 f12 1"/>
                <a:gd name="f18" fmla="min f15 f14"/>
                <a:gd name="f19" fmla="*/ f16 1 f13"/>
                <a:gd name="f20" fmla="*/ f17 1 f13"/>
                <a:gd name="f21" fmla="val f19"/>
                <a:gd name="f22" fmla="val f20"/>
                <a:gd name="f23" fmla="*/ f6 f18 1"/>
                <a:gd name="f24" fmla="+- f22 0 f6"/>
                <a:gd name="f25" fmla="+- f21 0 f6"/>
                <a:gd name="f26" fmla="*/ f21 f18 1"/>
                <a:gd name="f27" fmla="*/ f22 f18 1"/>
                <a:gd name="f28" fmla="min f25 f24"/>
                <a:gd name="f29" fmla="*/ f28 f7 1"/>
                <a:gd name="f30" fmla="*/ f28 f6 1"/>
                <a:gd name="f31" fmla="*/ f29 1 100000"/>
                <a:gd name="f32" fmla="*/ f30 1 100000"/>
                <a:gd name="f33" fmla="+- f21 0 f31"/>
                <a:gd name="f34" fmla="+- f22 0 f32"/>
                <a:gd name="f35" fmla="+- f31 0 f32"/>
                <a:gd name="f36" fmla="*/ f31 29289 1"/>
                <a:gd name="f37" fmla="*/ f32 29289 1"/>
                <a:gd name="f38" fmla="*/ f31 f18 1"/>
                <a:gd name="f39" fmla="*/ f32 f18 1"/>
                <a:gd name="f40" fmla="*/ f36 1 100000"/>
                <a:gd name="f41" fmla="*/ f37 1 100000"/>
                <a:gd name="f42" fmla="*/ f33 f18 1"/>
                <a:gd name="f43" fmla="*/ f34 f18 1"/>
                <a:gd name="f44" fmla="?: f35 f40 f41"/>
                <a:gd name="f45" fmla="+- f22 0 f41"/>
                <a:gd name="f46" fmla="*/ f40 f18 1"/>
                <a:gd name="f47" fmla="+- f21 0 f44"/>
                <a:gd name="f48" fmla="*/ f44 f18 1"/>
                <a:gd name="f49" fmla="*/ f45 f18 1"/>
                <a:gd name="f50" fmla="*/ f47 f18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48" t="f46" r="f50" b="f49"/>
              <a:pathLst>
                <a:path>
                  <a:moveTo>
                    <a:pt x="f38" y="f23"/>
                  </a:moveTo>
                  <a:lnTo>
                    <a:pt x="f42" y="f23"/>
                  </a:lnTo>
                  <a:arcTo wR="f38" hR="f38" stAng="f2" swAng="f1"/>
                  <a:lnTo>
                    <a:pt x="f26" y="f43"/>
                  </a:lnTo>
                  <a:arcTo wR="f39" hR="f39" stAng="f6" swAng="f1"/>
                  <a:lnTo>
                    <a:pt x="f39" y="f27"/>
                  </a:lnTo>
                  <a:arcTo wR="f39" hR="f39" stAng="f1" swAng="f1"/>
                  <a:lnTo>
                    <a:pt x="f23" y="f38"/>
                  </a:lnTo>
                  <a:arcTo wR="f38" hR="f38" stAng="f0" swAng="f1"/>
                  <a:close/>
                </a:path>
              </a:pathLst>
            </a:custGeom>
            <a:solidFill>
              <a:srgbClr val="FFFFFF">
                <a:alpha val="90000"/>
              </a:srgbClr>
            </a:solidFill>
            <a:ln w="12701" cap="flat">
              <a:solidFill>
                <a:srgbClr val="0091BD"/>
              </a:solidFill>
              <a:prstDash val="solid"/>
              <a:miter/>
            </a:ln>
          </p:spPr>
          <p:txBody>
            <a:bodyPr vert="horz" wrap="square" lIns="0" tIns="0" rIns="0" bIns="0" anchor="t" anchorCtr="0" compatLnSpc="1">
              <a:noAutofit/>
            </a:bodyPr>
            <a:lstStyle/>
            <a:p>
              <a:pPr defTabSz="914126" fontAlgn="auto" hangingPunct="1">
                <a:spcBef>
                  <a:spcPts val="0"/>
                </a:spcBef>
                <a:spcAft>
                  <a:spcPts val="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n-US" sz="1799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27" name="Round Same Side Corner Rectangle 4">
              <a:extLst>
                <a:ext uri="{FF2B5EF4-FFF2-40B4-BE49-F238E27FC236}">
                  <a16:creationId xmlns:a16="http://schemas.microsoft.com/office/drawing/2014/main" id="{1748C005-499E-41AF-B41A-D33EA7039D04}"/>
                </a:ext>
              </a:extLst>
            </p:cNvPr>
            <p:cNvSpPr/>
            <p:nvPr/>
          </p:nvSpPr>
          <p:spPr>
            <a:xfrm>
              <a:off x="2231053" y="4666055"/>
              <a:ext cx="3433069" cy="764776"/>
            </a:xfrm>
            <a:prstGeom prst="rect">
              <a:avLst/>
            </a:prstGeom>
            <a:noFill/>
            <a:ln cap="flat">
              <a:noFill/>
              <a:prstDash val="solid"/>
            </a:ln>
          </p:spPr>
          <p:txBody>
            <a:bodyPr vert="horz" wrap="square" lIns="227526" tIns="20312" rIns="20312" bIns="20312" anchor="ctr" anchorCtr="0" compatLnSpc="1">
              <a:noAutofit/>
            </a:bodyPr>
            <a:lstStyle/>
            <a:p>
              <a:pPr marL="0" lvl="1" defTabSz="1421940" fontAlgn="auto">
                <a:lnSpc>
                  <a:spcPct val="90000"/>
                </a:lnSpc>
                <a:spcBef>
                  <a:spcPts val="0"/>
                </a:spcBef>
                <a:spcAft>
                  <a:spcPts val="30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en-GB" sz="1866">
                  <a:solidFill>
                    <a:srgbClr val="000000"/>
                  </a:solidFill>
                  <a:latin typeface="Calibri"/>
                </a:rPr>
                <a:t>Generate tool setup and</a:t>
              </a:r>
            </a:p>
            <a:p>
              <a:pPr marL="0" lvl="1" defTabSz="1421940" fontAlgn="auto">
                <a:lnSpc>
                  <a:spcPct val="90000"/>
                </a:lnSpc>
                <a:spcBef>
                  <a:spcPts val="0"/>
                </a:spcBef>
                <a:spcAft>
                  <a:spcPts val="30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en-GB" sz="1866">
                  <a:solidFill>
                    <a:srgbClr val="000000"/>
                  </a:solidFill>
                  <a:latin typeface="Calibri"/>
                </a:rPr>
                <a:t>hardware configuration</a:t>
              </a:r>
            </a:p>
          </p:txBody>
        </p:sp>
      </p:grpSp>
      <p:pic>
        <p:nvPicPr>
          <p:cNvPr id="28" name="Picture Placeholder 8">
            <a:extLst>
              <a:ext uri="{FF2B5EF4-FFF2-40B4-BE49-F238E27FC236}">
                <a16:creationId xmlns:a16="http://schemas.microsoft.com/office/drawing/2014/main" id="{A66D187C-C790-4649-8ECC-858C17C1C559}"/>
              </a:ext>
            </a:extLst>
          </p:cNvPr>
          <p:cNvPicPr>
            <a:picLocks noGrp="1" noChangeAspect="1"/>
          </p:cNvPicPr>
          <p:nvPr>
            <p:ph type="pic" idx="4294967295"/>
          </p:nvPr>
        </p:nvPicPr>
        <p:blipFill>
          <a:blip r:embed="rId3"/>
          <a:srcRect t="7296" b="821"/>
          <a:stretch>
            <a:fillRect/>
          </a:stretch>
        </p:blipFill>
        <p:spPr>
          <a:xfrm>
            <a:off x="6211206" y="1672072"/>
            <a:ext cx="5460225" cy="4085362"/>
          </a:xfrm>
        </p:spPr>
      </p:pic>
    </p:spTree>
    <p:extLst>
      <p:ext uri="{BB962C8B-B14F-4D97-AF65-F5344CB8AC3E}">
        <p14:creationId xmlns:p14="http://schemas.microsoft.com/office/powerpoint/2010/main" val="35975564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72A4F4-A0EE-4AF6-9B97-64CD9EFD4A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Software components – Taxonomy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E021C2B-F01E-4A90-A2CE-65035B71780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Software component have these attributes that are used to identify them:</a:t>
            </a:r>
          </a:p>
          <a:p>
            <a:pPr lvl="1"/>
            <a:r>
              <a:rPr lang="en-US" dirty="0"/>
              <a:t>Component Class (</a:t>
            </a:r>
            <a:r>
              <a:rPr lang="en-US" dirty="0" err="1"/>
              <a:t>Cclass</a:t>
            </a:r>
            <a:r>
              <a:rPr lang="en-US" dirty="0"/>
              <a:t>): examples are </a:t>
            </a:r>
            <a:r>
              <a:rPr lang="en-US" b="1" dirty="0"/>
              <a:t>CMSIS</a:t>
            </a:r>
            <a:r>
              <a:rPr lang="en-US" dirty="0"/>
              <a:t>, </a:t>
            </a:r>
            <a:r>
              <a:rPr lang="en-US" b="1" dirty="0"/>
              <a:t>Device</a:t>
            </a:r>
            <a:r>
              <a:rPr lang="en-US" dirty="0"/>
              <a:t>, </a:t>
            </a:r>
            <a:r>
              <a:rPr lang="en-US" b="1" dirty="0"/>
              <a:t>File System</a:t>
            </a:r>
          </a:p>
          <a:p>
            <a:pPr lvl="1"/>
            <a:r>
              <a:rPr lang="en-US" dirty="0"/>
              <a:t>Component Group (</a:t>
            </a:r>
            <a:r>
              <a:rPr lang="en-US" dirty="0" err="1"/>
              <a:t>Cgroup</a:t>
            </a:r>
            <a:r>
              <a:rPr lang="en-US" dirty="0"/>
              <a:t>): examples are </a:t>
            </a:r>
            <a:r>
              <a:rPr lang="en-US" b="1" dirty="0"/>
              <a:t>CMSIS:RTOS</a:t>
            </a:r>
            <a:r>
              <a:rPr lang="en-US" dirty="0"/>
              <a:t>, </a:t>
            </a:r>
            <a:r>
              <a:rPr lang="en-US" b="1" dirty="0" err="1"/>
              <a:t>Device:Startup</a:t>
            </a:r>
            <a:r>
              <a:rPr lang="en-US" dirty="0"/>
              <a:t>, </a:t>
            </a:r>
            <a:r>
              <a:rPr lang="en-US" b="1" dirty="0"/>
              <a:t>File </a:t>
            </a:r>
            <a:r>
              <a:rPr lang="en-US" b="1" dirty="0" err="1"/>
              <a:t>System:CORE</a:t>
            </a:r>
            <a:endParaRPr lang="en-US" b="1" dirty="0"/>
          </a:p>
          <a:p>
            <a:pPr lvl="1"/>
            <a:r>
              <a:rPr lang="en-US" dirty="0"/>
              <a:t>Component Version (</a:t>
            </a:r>
            <a:r>
              <a:rPr lang="en-US" dirty="0" err="1"/>
              <a:t>Cversion</a:t>
            </a:r>
            <a:r>
              <a:rPr lang="en-US" dirty="0"/>
              <a:t>): the version number of the software component</a:t>
            </a:r>
          </a:p>
          <a:p>
            <a:endParaRPr lang="en-GB" dirty="0"/>
          </a:p>
          <a:p>
            <a:r>
              <a:rPr lang="en-GB" dirty="0"/>
              <a:t>Optionally, a software component may have additional attributes:</a:t>
            </a:r>
          </a:p>
          <a:p>
            <a:pPr lvl="1"/>
            <a:r>
              <a:rPr lang="en-US" dirty="0"/>
              <a:t>Component Sub-Group (</a:t>
            </a:r>
            <a:r>
              <a:rPr lang="en-US" dirty="0" err="1"/>
              <a:t>Csub</a:t>
            </a:r>
            <a:r>
              <a:rPr lang="en-US" dirty="0"/>
              <a:t>): examples are </a:t>
            </a:r>
            <a:r>
              <a:rPr lang="en-US" b="1" dirty="0" err="1"/>
              <a:t>CMSIS:RTOS:MyRTOS</a:t>
            </a:r>
            <a:r>
              <a:rPr lang="en-US" dirty="0"/>
              <a:t>, </a:t>
            </a:r>
            <a:r>
              <a:rPr lang="en-US" b="1" dirty="0" err="1"/>
              <a:t>Device:Driver</a:t>
            </a:r>
            <a:r>
              <a:rPr lang="en-US" b="1" dirty="0"/>
              <a:t> </a:t>
            </a:r>
            <a:r>
              <a:rPr lang="en-US" b="1" dirty="0" err="1"/>
              <a:t>USBD:Full-speed</a:t>
            </a:r>
            <a:endParaRPr lang="en-US" b="1" dirty="0"/>
          </a:p>
          <a:p>
            <a:pPr lvl="1"/>
            <a:r>
              <a:rPr lang="en-US" dirty="0"/>
              <a:t>Component Variant (</a:t>
            </a:r>
            <a:r>
              <a:rPr lang="en-US" dirty="0" err="1"/>
              <a:t>Cvariant</a:t>
            </a:r>
            <a:r>
              <a:rPr lang="en-US" dirty="0"/>
              <a:t>): a variant of the software component: </a:t>
            </a:r>
            <a:r>
              <a:rPr lang="en-US" b="1" dirty="0" err="1"/>
              <a:t>RTOS:FreeRTOS</a:t>
            </a:r>
            <a:endParaRPr lang="en-US" b="1" dirty="0"/>
          </a:p>
          <a:p>
            <a:pPr lvl="1"/>
            <a:r>
              <a:rPr lang="en-US" dirty="0"/>
              <a:t>Component Vendor (</a:t>
            </a:r>
            <a:r>
              <a:rPr lang="en-US" dirty="0" err="1"/>
              <a:t>Cvendor</a:t>
            </a:r>
            <a:r>
              <a:rPr lang="en-US" dirty="0"/>
              <a:t>): the supplier of the software component</a:t>
            </a:r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58609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72A4F4-A0EE-4AF6-9B97-64CD9EFD4A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Bundles</a:t>
            </a:r>
            <a:endParaRPr lang="en-US" dirty="0"/>
          </a:p>
        </p:txBody>
      </p:sp>
      <p:sp>
        <p:nvSpPr>
          <p:cNvPr id="22" name="Content Placeholder 21">
            <a:extLst>
              <a:ext uri="{FF2B5EF4-FFF2-40B4-BE49-F238E27FC236}">
                <a16:creationId xmlns:a16="http://schemas.microsoft.com/office/drawing/2014/main" id="{87692C96-1A31-4F6A-828D-1B6821B5B26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2124" y="1479468"/>
            <a:ext cx="6037011" cy="4086225"/>
          </a:xfrm>
        </p:spPr>
        <p:txBody>
          <a:bodyPr/>
          <a:lstStyle/>
          <a:p>
            <a:r>
              <a:rPr lang="en-GB" dirty="0"/>
              <a:t>A bundle is a variant on the </a:t>
            </a:r>
            <a:r>
              <a:rPr lang="en-GB" dirty="0" err="1"/>
              <a:t>Cclass</a:t>
            </a:r>
            <a:r>
              <a:rPr lang="en-GB" dirty="0"/>
              <a:t> level.</a:t>
            </a:r>
          </a:p>
          <a:p>
            <a:r>
              <a:rPr lang="en-GB" dirty="0"/>
              <a:t>It specifies the attributes </a:t>
            </a:r>
            <a:r>
              <a:rPr lang="en-GB" dirty="0" err="1"/>
              <a:t>Cclass</a:t>
            </a:r>
            <a:r>
              <a:rPr lang="en-GB" dirty="0"/>
              <a:t>, </a:t>
            </a:r>
            <a:r>
              <a:rPr lang="en-GB" dirty="0" err="1"/>
              <a:t>Cversion</a:t>
            </a:r>
            <a:r>
              <a:rPr lang="en-GB" dirty="0"/>
              <a:t> and optionally </a:t>
            </a:r>
            <a:r>
              <a:rPr lang="en-GB" dirty="0" err="1"/>
              <a:t>Cgroup</a:t>
            </a:r>
            <a:r>
              <a:rPr lang="en-GB" dirty="0"/>
              <a:t> and </a:t>
            </a:r>
            <a:r>
              <a:rPr lang="en-GB" dirty="0" err="1"/>
              <a:t>Cvendor</a:t>
            </a:r>
            <a:r>
              <a:rPr lang="en-GB" dirty="0"/>
              <a:t> for a collection of interdependent components.</a:t>
            </a:r>
          </a:p>
          <a:p>
            <a:r>
              <a:rPr lang="en-GB" dirty="0"/>
              <a:t>Components within a bundle inherit the attributes set by the bundle and must not set these attributes again.</a:t>
            </a:r>
          </a:p>
          <a:p>
            <a:r>
              <a:rPr lang="en-GB" dirty="0"/>
              <a:t>Bundles ensure consistency of attributes across multiple interworking components and restrict the mix and match of components within a </a:t>
            </a:r>
            <a:r>
              <a:rPr lang="en-GB" dirty="0" err="1"/>
              <a:t>Cclass</a:t>
            </a:r>
            <a:r>
              <a:rPr lang="en-GB" dirty="0"/>
              <a:t> from different solutions.</a:t>
            </a:r>
            <a:endParaRPr lang="en-US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D3022A3B-8B4C-4B9B-95D2-86AE594E107B}"/>
              </a:ext>
            </a:extLst>
          </p:cNvPr>
          <p:cNvSpPr/>
          <p:nvPr/>
        </p:nvSpPr>
        <p:spPr>
          <a:xfrm>
            <a:off x="6670306" y="1479468"/>
            <a:ext cx="5315117" cy="2088683"/>
          </a:xfrm>
          <a:prstGeom prst="rect">
            <a:avLst/>
          </a:prstGeom>
          <a:noFill/>
          <a:ln w="38100">
            <a:solidFill>
              <a:srgbClr val="0091B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t" anchorCtr="0"/>
          <a:lstStyle/>
          <a:p>
            <a:pPr algn="ctr"/>
            <a:r>
              <a:rPr lang="en-US" sz="2000" dirty="0">
                <a:solidFill>
                  <a:sysClr val="windowText" lastClr="000000"/>
                </a:solidFill>
              </a:rPr>
              <a:t>Bundle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620B1610-9698-4F12-A0EF-CDACA337CBE0}"/>
              </a:ext>
            </a:extLst>
          </p:cNvPr>
          <p:cNvSpPr/>
          <p:nvPr/>
        </p:nvSpPr>
        <p:spPr>
          <a:xfrm>
            <a:off x="7165641" y="1645630"/>
            <a:ext cx="1368000" cy="720000"/>
          </a:xfrm>
          <a:prstGeom prst="rect">
            <a:avLst/>
          </a:prstGeom>
          <a:noFill/>
          <a:ln w="38100">
            <a:solidFill>
              <a:srgbClr val="00C1D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t" anchorCtr="0"/>
          <a:lstStyle/>
          <a:p>
            <a:pPr algn="ctr"/>
            <a:r>
              <a:rPr lang="en-US" dirty="0">
                <a:solidFill>
                  <a:sysClr val="windowText" lastClr="000000"/>
                </a:solidFill>
              </a:rPr>
              <a:t>Component A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558163B-A8A2-4DA2-88F1-89B0C135B051}"/>
              </a:ext>
            </a:extLst>
          </p:cNvPr>
          <p:cNvSpPr/>
          <p:nvPr/>
        </p:nvSpPr>
        <p:spPr>
          <a:xfrm>
            <a:off x="8806248" y="1647350"/>
            <a:ext cx="1368000" cy="720000"/>
          </a:xfrm>
          <a:prstGeom prst="rect">
            <a:avLst/>
          </a:prstGeom>
          <a:noFill/>
          <a:ln w="38100">
            <a:solidFill>
              <a:srgbClr val="00C1D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t" anchorCtr="0"/>
          <a:lstStyle/>
          <a:p>
            <a:pPr algn="ctr"/>
            <a:r>
              <a:rPr lang="en-US" dirty="0">
                <a:solidFill>
                  <a:sysClr val="windowText" lastClr="000000"/>
                </a:solidFill>
              </a:rPr>
              <a:t>Component B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B83F8EDA-1937-42CA-9A14-BEA673ED3D41}"/>
              </a:ext>
            </a:extLst>
          </p:cNvPr>
          <p:cNvSpPr/>
          <p:nvPr/>
        </p:nvSpPr>
        <p:spPr>
          <a:xfrm>
            <a:off x="10446856" y="1645630"/>
            <a:ext cx="1368000" cy="720000"/>
          </a:xfrm>
          <a:prstGeom prst="rect">
            <a:avLst/>
          </a:prstGeom>
          <a:noFill/>
          <a:ln w="38100">
            <a:solidFill>
              <a:srgbClr val="00C1D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t" anchorCtr="0"/>
          <a:lstStyle/>
          <a:p>
            <a:pPr algn="ctr"/>
            <a:r>
              <a:rPr lang="en-US" dirty="0">
                <a:solidFill>
                  <a:sysClr val="windowText" lastClr="000000"/>
                </a:solidFill>
              </a:rPr>
              <a:t>Component C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59A702A3-F7AA-470A-B727-6C61E4B6242E}"/>
              </a:ext>
            </a:extLst>
          </p:cNvPr>
          <p:cNvSpPr/>
          <p:nvPr/>
        </p:nvSpPr>
        <p:spPr>
          <a:xfrm>
            <a:off x="7165641" y="2688619"/>
            <a:ext cx="1368000" cy="720000"/>
          </a:xfrm>
          <a:prstGeom prst="rect">
            <a:avLst/>
          </a:prstGeom>
          <a:noFill/>
          <a:ln w="38100">
            <a:solidFill>
              <a:srgbClr val="00C1D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t" anchorCtr="0"/>
          <a:lstStyle/>
          <a:p>
            <a:pPr algn="ctr"/>
            <a:r>
              <a:rPr lang="en-US" dirty="0">
                <a:solidFill>
                  <a:sysClr val="windowText" lastClr="000000"/>
                </a:solidFill>
              </a:rPr>
              <a:t>Component X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824EE747-3C1D-4374-BD54-63A28771A500}"/>
              </a:ext>
            </a:extLst>
          </p:cNvPr>
          <p:cNvSpPr/>
          <p:nvPr/>
        </p:nvSpPr>
        <p:spPr>
          <a:xfrm>
            <a:off x="8806248" y="2688619"/>
            <a:ext cx="1368000" cy="720000"/>
          </a:xfrm>
          <a:prstGeom prst="rect">
            <a:avLst/>
          </a:prstGeom>
          <a:noFill/>
          <a:ln w="38100">
            <a:solidFill>
              <a:srgbClr val="00C1D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t" anchorCtr="0"/>
          <a:lstStyle/>
          <a:p>
            <a:pPr algn="ctr"/>
            <a:r>
              <a:rPr lang="en-US" dirty="0">
                <a:solidFill>
                  <a:sysClr val="windowText" lastClr="000000"/>
                </a:solidFill>
              </a:rPr>
              <a:t>Component Y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FA417292-039F-4F75-8CD3-A9E5E3B6F893}"/>
              </a:ext>
            </a:extLst>
          </p:cNvPr>
          <p:cNvSpPr/>
          <p:nvPr/>
        </p:nvSpPr>
        <p:spPr>
          <a:xfrm>
            <a:off x="10446856" y="2696916"/>
            <a:ext cx="1368000" cy="720000"/>
          </a:xfrm>
          <a:prstGeom prst="rect">
            <a:avLst/>
          </a:prstGeom>
          <a:noFill/>
          <a:ln w="38100">
            <a:solidFill>
              <a:srgbClr val="00C1D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t" anchorCtr="0"/>
          <a:lstStyle/>
          <a:p>
            <a:pPr algn="ctr"/>
            <a:r>
              <a:rPr lang="en-US" dirty="0">
                <a:solidFill>
                  <a:sysClr val="windowText" lastClr="000000"/>
                </a:solidFill>
              </a:rPr>
              <a:t>Component Z</a:t>
            </a:r>
          </a:p>
        </p:txBody>
      </p:sp>
    </p:spTree>
    <p:extLst>
      <p:ext uri="{BB962C8B-B14F-4D97-AF65-F5344CB8AC3E}">
        <p14:creationId xmlns:p14="http://schemas.microsoft.com/office/powerpoint/2010/main" val="38968284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D0BAAA-20E0-429F-A12C-E983475727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Bundles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F31F986-112D-4DD5-A578-5B9887C8201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In case multiple inter-dependent components that belong to the same </a:t>
            </a:r>
            <a:r>
              <a:rPr lang="en-GB" dirty="0" err="1"/>
              <a:t>Cclass</a:t>
            </a:r>
            <a:r>
              <a:rPr lang="en-GB" dirty="0"/>
              <a:t> form part of a solution, these can be grouped into a bundle (</a:t>
            </a:r>
            <a:r>
              <a:rPr lang="en-GB" dirty="0" err="1"/>
              <a:t>Cbundle</a:t>
            </a:r>
            <a:r>
              <a:rPr lang="en-GB" dirty="0"/>
              <a:t>).</a:t>
            </a:r>
          </a:p>
          <a:p>
            <a:r>
              <a:rPr lang="en-GB" dirty="0"/>
              <a:t>A </a:t>
            </a:r>
            <a:r>
              <a:rPr lang="en-GB" dirty="0" err="1"/>
              <a:t>Cbundle</a:t>
            </a:r>
            <a:r>
              <a:rPr lang="en-GB" dirty="0"/>
              <a:t> specifies identical attributes </a:t>
            </a:r>
            <a:r>
              <a:rPr lang="en-GB" dirty="0" err="1"/>
              <a:t>Cclass</a:t>
            </a:r>
            <a:r>
              <a:rPr lang="en-GB" dirty="0"/>
              <a:t>, </a:t>
            </a:r>
            <a:r>
              <a:rPr lang="en-GB" dirty="0" err="1"/>
              <a:t>Cversion</a:t>
            </a:r>
            <a:r>
              <a:rPr lang="en-GB" dirty="0"/>
              <a:t> and optionally </a:t>
            </a:r>
            <a:r>
              <a:rPr lang="en-GB" dirty="0" err="1"/>
              <a:t>Cgroup</a:t>
            </a:r>
            <a:r>
              <a:rPr lang="en-GB" dirty="0"/>
              <a:t> and </a:t>
            </a:r>
            <a:r>
              <a:rPr lang="en-GB" dirty="0" err="1"/>
              <a:t>Cvendor</a:t>
            </a:r>
            <a:r>
              <a:rPr lang="en-GB" dirty="0"/>
              <a:t> for several components.</a:t>
            </a:r>
          </a:p>
          <a:p>
            <a:r>
              <a:rPr lang="en-GB" dirty="0"/>
              <a:t>Components within a bundle inherit these attributes set by the bundle and cannot alter these attributes (for example component version).</a:t>
            </a:r>
          </a:p>
          <a:p>
            <a:r>
              <a:rPr lang="en-GB" dirty="0"/>
              <a:t>Bundles ensure consistency of attributes across multiple interworking components and restrict the mix and match of components within a </a:t>
            </a:r>
            <a:r>
              <a:rPr lang="en-GB" dirty="0" err="1"/>
              <a:t>Cclass</a:t>
            </a:r>
            <a:r>
              <a:rPr lang="en-GB" dirty="0"/>
              <a:t> from different software packs.</a:t>
            </a:r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5757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8D63F71B-CFD6-4E26-912F-7DF4540D1806}"/>
              </a:ext>
            </a:extLst>
          </p:cNvPr>
          <p:cNvSpPr/>
          <p:nvPr/>
        </p:nvSpPr>
        <p:spPr>
          <a:xfrm>
            <a:off x="288758" y="4043276"/>
            <a:ext cx="11608067" cy="2289632"/>
          </a:xfrm>
          <a:prstGeom prst="rect">
            <a:avLst/>
          </a:prstGeom>
          <a:solidFill>
            <a:srgbClr val="E5EC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68E4485-04E8-4297-B1F6-85A98B8BE4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Relationships of packs and software components</a:t>
            </a:r>
          </a:p>
        </p:txBody>
      </p:sp>
      <p:sp>
        <p:nvSpPr>
          <p:cNvPr id="47" name="Content Placeholder 46">
            <a:extLst>
              <a:ext uri="{FF2B5EF4-FFF2-40B4-BE49-F238E27FC236}">
                <a16:creationId xmlns:a16="http://schemas.microsoft.com/office/drawing/2014/main" id="{EA3DE31F-A1AA-4392-8A50-553A795E90E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Packs</a:t>
            </a:r>
            <a:r>
              <a:rPr lang="en-US" dirty="0"/>
              <a:t> can require other packs to be available:</a:t>
            </a:r>
          </a:p>
          <a:p>
            <a:endParaRPr lang="en-US" dirty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r>
              <a:rPr lang="en-US" b="1" dirty="0"/>
              <a:t>Components</a:t>
            </a:r>
            <a:r>
              <a:rPr lang="en-US" dirty="0"/>
              <a:t> can have dependencies on other components; either from the same or from other packs: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5188098-3C86-4459-B569-66FA982F4C77}"/>
              </a:ext>
            </a:extLst>
          </p:cNvPr>
          <p:cNvSpPr/>
          <p:nvPr/>
        </p:nvSpPr>
        <p:spPr bwMode="auto">
          <a:xfrm>
            <a:off x="492125" y="2221372"/>
            <a:ext cx="2160000" cy="720000"/>
          </a:xfrm>
          <a:prstGeom prst="rect">
            <a:avLst/>
          </a:prstGeom>
          <a:noFill/>
          <a:ln w="381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sz="2400" dirty="0">
                <a:solidFill>
                  <a:sysClr val="windowText" lastClr="000000"/>
                </a:solidFill>
              </a:rPr>
              <a:t>Pack A</a:t>
            </a:r>
          </a:p>
          <a:p>
            <a:pPr algn="ctr">
              <a:defRPr/>
            </a:pPr>
            <a:r>
              <a:rPr lang="en-US" sz="2400" dirty="0">
                <a:solidFill>
                  <a:sysClr val="windowText" lastClr="000000"/>
                </a:solidFill>
              </a:rPr>
              <a:t>Version n</a:t>
            </a:r>
            <a:endParaRPr lang="en-US" sz="2400" dirty="0">
              <a:solidFill>
                <a:sysClr val="windowText" lastClr="000000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1F19888-1B73-4F91-8803-652EA9B84767}"/>
              </a:ext>
            </a:extLst>
          </p:cNvPr>
          <p:cNvSpPr/>
          <p:nvPr/>
        </p:nvSpPr>
        <p:spPr bwMode="auto">
          <a:xfrm>
            <a:off x="5016000" y="2221372"/>
            <a:ext cx="2160000" cy="720000"/>
          </a:xfrm>
          <a:prstGeom prst="rect">
            <a:avLst/>
          </a:prstGeom>
          <a:noFill/>
          <a:ln w="381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sz="2400" dirty="0">
                <a:solidFill>
                  <a:sysClr val="windowText" lastClr="000000"/>
                </a:solidFill>
              </a:rPr>
              <a:t>Pack B</a:t>
            </a:r>
          </a:p>
          <a:p>
            <a:pPr algn="ctr">
              <a:defRPr/>
            </a:pPr>
            <a:r>
              <a:rPr lang="en-US" sz="2400" dirty="0">
                <a:solidFill>
                  <a:sysClr val="windowText" lastClr="000000"/>
                </a:solidFill>
              </a:rPr>
              <a:t>Version m</a:t>
            </a: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D241A95B-96F2-4253-ACC6-54C86AD6670F}"/>
              </a:ext>
            </a:extLst>
          </p:cNvPr>
          <p:cNvCxnSpPr>
            <a:stCxn id="6" idx="1"/>
            <a:endCxn id="5" idx="3"/>
          </p:cNvCxnSpPr>
          <p:nvPr/>
        </p:nvCxnSpPr>
        <p:spPr>
          <a:xfrm flipH="1">
            <a:off x="2652125" y="2581372"/>
            <a:ext cx="2363875" cy="0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>
            <a:extLst>
              <a:ext uri="{FF2B5EF4-FFF2-40B4-BE49-F238E27FC236}">
                <a16:creationId xmlns:a16="http://schemas.microsoft.com/office/drawing/2014/main" id="{1496F0D9-412A-4FAD-865F-213B27036879}"/>
              </a:ext>
            </a:extLst>
          </p:cNvPr>
          <p:cNvSpPr/>
          <p:nvPr/>
        </p:nvSpPr>
        <p:spPr bwMode="auto">
          <a:xfrm>
            <a:off x="492125" y="4583660"/>
            <a:ext cx="5244532" cy="1315657"/>
          </a:xfrm>
          <a:prstGeom prst="rect">
            <a:avLst/>
          </a:prstGeom>
          <a:solidFill>
            <a:schemeClr val="bg1"/>
          </a:solidFill>
          <a:ln w="381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t"/>
          <a:lstStyle/>
          <a:p>
            <a:pPr>
              <a:defRPr/>
            </a:pPr>
            <a:r>
              <a:rPr lang="en-US" sz="1600" dirty="0">
                <a:solidFill>
                  <a:sysClr val="windowText" lastClr="000000"/>
                </a:solidFill>
              </a:rPr>
              <a:t>Pack A, Version n</a:t>
            </a:r>
            <a:endParaRPr lang="en-US" sz="1600" dirty="0">
              <a:solidFill>
                <a:sysClr val="windowText" lastClr="000000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267CBFD2-AB7A-4D35-94A1-A7455579B66A}"/>
              </a:ext>
            </a:extLst>
          </p:cNvPr>
          <p:cNvSpPr/>
          <p:nvPr/>
        </p:nvSpPr>
        <p:spPr>
          <a:xfrm>
            <a:off x="693019" y="5025831"/>
            <a:ext cx="1476000" cy="648000"/>
          </a:xfrm>
          <a:prstGeom prst="rect">
            <a:avLst/>
          </a:prstGeom>
          <a:noFill/>
          <a:ln w="38100">
            <a:solidFill>
              <a:srgbClr val="00C1D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ysClr val="windowText" lastClr="000000"/>
                </a:solidFill>
              </a:rPr>
              <a:t>Component A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3141B33D-0B25-4EE9-AFE3-E076C05DA947}"/>
              </a:ext>
            </a:extLst>
          </p:cNvPr>
          <p:cNvSpPr/>
          <p:nvPr/>
        </p:nvSpPr>
        <p:spPr>
          <a:xfrm>
            <a:off x="2358061" y="5025831"/>
            <a:ext cx="1476000" cy="648000"/>
          </a:xfrm>
          <a:prstGeom prst="rect">
            <a:avLst/>
          </a:prstGeom>
          <a:noFill/>
          <a:ln w="38100">
            <a:solidFill>
              <a:srgbClr val="00C1D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ysClr val="windowText" lastClr="000000"/>
                </a:solidFill>
              </a:rPr>
              <a:t>Component B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6EDF132B-EADF-40B1-B4B0-698604E95840}"/>
              </a:ext>
            </a:extLst>
          </p:cNvPr>
          <p:cNvSpPr/>
          <p:nvPr/>
        </p:nvSpPr>
        <p:spPr>
          <a:xfrm>
            <a:off x="4023103" y="5032181"/>
            <a:ext cx="1476000" cy="648000"/>
          </a:xfrm>
          <a:prstGeom prst="rect">
            <a:avLst/>
          </a:prstGeom>
          <a:noFill/>
          <a:ln w="38100">
            <a:solidFill>
              <a:srgbClr val="00C1D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ysClr val="windowText" lastClr="000000"/>
                </a:solidFill>
              </a:rPr>
              <a:t>Component C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21D78F45-7E28-4BC2-9871-C44FBF53A3BC}"/>
              </a:ext>
            </a:extLst>
          </p:cNvPr>
          <p:cNvSpPr/>
          <p:nvPr/>
        </p:nvSpPr>
        <p:spPr bwMode="auto">
          <a:xfrm>
            <a:off x="6455345" y="4583660"/>
            <a:ext cx="5244532" cy="1315657"/>
          </a:xfrm>
          <a:prstGeom prst="rect">
            <a:avLst/>
          </a:prstGeom>
          <a:solidFill>
            <a:schemeClr val="bg1"/>
          </a:solidFill>
          <a:ln w="381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t"/>
          <a:lstStyle/>
          <a:p>
            <a:pPr>
              <a:defRPr/>
            </a:pPr>
            <a:r>
              <a:rPr lang="en-US" sz="1600" dirty="0">
                <a:solidFill>
                  <a:sysClr val="windowText" lastClr="000000"/>
                </a:solidFill>
              </a:rPr>
              <a:t>Pack B, Version m</a:t>
            </a:r>
            <a:endParaRPr lang="en-US" sz="1600" dirty="0">
              <a:solidFill>
                <a:sysClr val="windowText" lastClr="000000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1C7D6E04-1133-4CD8-91AF-EB85FEAAAB5E}"/>
              </a:ext>
            </a:extLst>
          </p:cNvPr>
          <p:cNvSpPr/>
          <p:nvPr/>
        </p:nvSpPr>
        <p:spPr>
          <a:xfrm>
            <a:off x="6656239" y="5025831"/>
            <a:ext cx="1476000" cy="648000"/>
          </a:xfrm>
          <a:prstGeom prst="rect">
            <a:avLst/>
          </a:prstGeom>
          <a:noFill/>
          <a:ln w="38100">
            <a:solidFill>
              <a:srgbClr val="00C1D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ysClr val="windowText" lastClr="000000"/>
                </a:solidFill>
              </a:rPr>
              <a:t>Component A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620CDE0E-294A-4444-9E57-32A0720C0C94}"/>
              </a:ext>
            </a:extLst>
          </p:cNvPr>
          <p:cNvSpPr/>
          <p:nvPr/>
        </p:nvSpPr>
        <p:spPr>
          <a:xfrm>
            <a:off x="8321281" y="5025831"/>
            <a:ext cx="1476000" cy="648000"/>
          </a:xfrm>
          <a:prstGeom prst="rect">
            <a:avLst/>
          </a:prstGeom>
          <a:noFill/>
          <a:ln w="38100">
            <a:solidFill>
              <a:srgbClr val="00C1D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ysClr val="windowText" lastClr="000000"/>
                </a:solidFill>
              </a:rPr>
              <a:t>Component B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AB49F45A-9DEA-4BCE-9DDB-FCBFADF79DBA}"/>
              </a:ext>
            </a:extLst>
          </p:cNvPr>
          <p:cNvSpPr/>
          <p:nvPr/>
        </p:nvSpPr>
        <p:spPr>
          <a:xfrm>
            <a:off x="9986323" y="5017776"/>
            <a:ext cx="1476000" cy="648000"/>
          </a:xfrm>
          <a:prstGeom prst="rect">
            <a:avLst/>
          </a:prstGeom>
          <a:noFill/>
          <a:ln w="38100">
            <a:solidFill>
              <a:srgbClr val="00C1D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ysClr val="windowText" lastClr="000000"/>
                </a:solidFill>
              </a:rPr>
              <a:t>Component C</a:t>
            </a:r>
          </a:p>
        </p:txBody>
      </p:sp>
      <p:cxnSp>
        <p:nvCxnSpPr>
          <p:cNvPr id="20" name="Connector: Elbow 19">
            <a:extLst>
              <a:ext uri="{FF2B5EF4-FFF2-40B4-BE49-F238E27FC236}">
                <a16:creationId xmlns:a16="http://schemas.microsoft.com/office/drawing/2014/main" id="{04BBAC81-F6B4-404D-851E-157A8F62CE41}"/>
              </a:ext>
            </a:extLst>
          </p:cNvPr>
          <p:cNvCxnSpPr>
            <a:stCxn id="17" idx="0"/>
            <a:endCxn id="14" idx="0"/>
          </p:cNvCxnSpPr>
          <p:nvPr/>
        </p:nvCxnSpPr>
        <p:spPr>
          <a:xfrm rot="16200000" flipV="1">
            <a:off x="6077671" y="2044221"/>
            <a:ext cx="12700" cy="5963220"/>
          </a:xfrm>
          <a:prstGeom prst="bentConnector3">
            <a:avLst>
              <a:gd name="adj1" fmla="val 5816843"/>
            </a:avLst>
          </a:prstGeom>
          <a:ln w="25400">
            <a:solidFill>
              <a:srgbClr val="7D868C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Connector: Elbow 22">
            <a:extLst>
              <a:ext uri="{FF2B5EF4-FFF2-40B4-BE49-F238E27FC236}">
                <a16:creationId xmlns:a16="http://schemas.microsoft.com/office/drawing/2014/main" id="{C951E4FF-EF1B-47AD-83DD-69457E768190}"/>
              </a:ext>
            </a:extLst>
          </p:cNvPr>
          <p:cNvCxnSpPr>
            <a:stCxn id="15" idx="2"/>
            <a:endCxn id="18" idx="2"/>
          </p:cNvCxnSpPr>
          <p:nvPr/>
        </p:nvCxnSpPr>
        <p:spPr>
          <a:xfrm rot="5400000" flipH="1" flipV="1">
            <a:off x="7735510" y="2691369"/>
            <a:ext cx="14405" cy="5963220"/>
          </a:xfrm>
          <a:prstGeom prst="bentConnector3">
            <a:avLst>
              <a:gd name="adj1" fmla="val -3190614"/>
            </a:avLst>
          </a:prstGeom>
          <a:ln w="25400">
            <a:solidFill>
              <a:srgbClr val="7D868C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21DD7011-82AD-48BE-B383-6BD10C8390B7}"/>
              </a:ext>
            </a:extLst>
          </p:cNvPr>
          <p:cNvCxnSpPr>
            <a:stCxn id="17" idx="1"/>
            <a:endCxn id="16" idx="3"/>
          </p:cNvCxnSpPr>
          <p:nvPr/>
        </p:nvCxnSpPr>
        <p:spPr>
          <a:xfrm flipH="1">
            <a:off x="8132239" y="5349831"/>
            <a:ext cx="189042" cy="0"/>
          </a:xfrm>
          <a:prstGeom prst="straightConnector1">
            <a:avLst/>
          </a:prstGeom>
          <a:ln w="25400">
            <a:solidFill>
              <a:srgbClr val="7D868C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1282127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2464AD37-FA14-401A-A3C0-8918658AF4E3}"/>
              </a:ext>
            </a:extLst>
          </p:cNvPr>
          <p:cNvSpPr/>
          <p:nvPr/>
        </p:nvSpPr>
        <p:spPr>
          <a:xfrm>
            <a:off x="588475" y="1312321"/>
            <a:ext cx="5295184" cy="453494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081B3104-D8E9-4A24-9F38-BDA6C0DFF7B6}"/>
              </a:ext>
            </a:extLst>
          </p:cNvPr>
          <p:cNvSpPr/>
          <p:nvPr/>
        </p:nvSpPr>
        <p:spPr>
          <a:xfrm>
            <a:off x="4263088" y="4708641"/>
            <a:ext cx="1620571" cy="1138626"/>
          </a:xfrm>
          <a:prstGeom prst="rect">
            <a:avLst/>
          </a:prstGeom>
          <a:solidFill>
            <a:srgbClr val="7D868C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b" anchorCtr="0"/>
          <a:lstStyle/>
          <a:p>
            <a:r>
              <a:rPr lang="en-US" sz="1400" dirty="0">
                <a:solidFill>
                  <a:schemeClr val="bg1"/>
                </a:solidFill>
              </a:rPr>
              <a:t>Implementation #3</a:t>
            </a:r>
            <a:endParaRPr lang="en-GB" sz="1400" dirty="0">
              <a:solidFill>
                <a:schemeClr val="bg1"/>
              </a:solidFill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89396F34-D4C1-4D91-8978-7D7A0153AFD4}"/>
              </a:ext>
            </a:extLst>
          </p:cNvPr>
          <p:cNvSpPr/>
          <p:nvPr/>
        </p:nvSpPr>
        <p:spPr>
          <a:xfrm>
            <a:off x="2412738" y="4710766"/>
            <a:ext cx="1620571" cy="1138626"/>
          </a:xfrm>
          <a:prstGeom prst="rect">
            <a:avLst/>
          </a:prstGeom>
          <a:solidFill>
            <a:srgbClr val="7D868C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b" anchorCtr="0"/>
          <a:lstStyle/>
          <a:p>
            <a:r>
              <a:rPr lang="en-US" sz="1400" dirty="0">
                <a:solidFill>
                  <a:schemeClr val="bg1"/>
                </a:solidFill>
              </a:rPr>
              <a:t>Implementation #2</a:t>
            </a:r>
            <a:endParaRPr lang="en-GB" sz="1400" dirty="0">
              <a:solidFill>
                <a:schemeClr val="bg1"/>
              </a:solidFill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D3022A3B-8B4C-4B9B-95D2-86AE594E107B}"/>
              </a:ext>
            </a:extLst>
          </p:cNvPr>
          <p:cNvSpPr/>
          <p:nvPr/>
        </p:nvSpPr>
        <p:spPr>
          <a:xfrm>
            <a:off x="588476" y="1614400"/>
            <a:ext cx="5295184" cy="2772962"/>
          </a:xfrm>
          <a:prstGeom prst="rect">
            <a:avLst/>
          </a:prstGeom>
          <a:solidFill>
            <a:srgbClr val="7D868C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t" anchorCtr="0"/>
          <a:lstStyle/>
          <a:p>
            <a:r>
              <a:rPr lang="en-US" sz="2000" dirty="0">
                <a:solidFill>
                  <a:schemeClr val="bg1"/>
                </a:solidFill>
              </a:rPr>
              <a:t>Software</a:t>
            </a:r>
          </a:p>
          <a:p>
            <a:r>
              <a:rPr lang="en-US" sz="2000" dirty="0">
                <a:solidFill>
                  <a:schemeClr val="bg1"/>
                </a:solidFill>
              </a:rPr>
              <a:t>component</a:t>
            </a: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F3D54AAF-60E8-439F-8259-41A31ABB82FA}"/>
              </a:ext>
            </a:extLst>
          </p:cNvPr>
          <p:cNvSpPr/>
          <p:nvPr/>
        </p:nvSpPr>
        <p:spPr>
          <a:xfrm>
            <a:off x="869865" y="3411744"/>
            <a:ext cx="4836343" cy="824030"/>
          </a:xfrm>
          <a:prstGeom prst="rect">
            <a:avLst/>
          </a:prstGeom>
          <a:solidFill>
            <a:srgbClr val="FFC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solidFill>
                  <a:schemeClr val="tx2"/>
                </a:solidFill>
              </a:rPr>
              <a:t>Central </a:t>
            </a:r>
            <a:br>
              <a:rPr lang="en-US" dirty="0">
                <a:solidFill>
                  <a:schemeClr val="tx2"/>
                </a:solidFill>
              </a:rPr>
            </a:br>
            <a:r>
              <a:rPr lang="en-US" dirty="0">
                <a:solidFill>
                  <a:schemeClr val="tx2"/>
                </a:solidFill>
              </a:rPr>
              <a:t>API definition</a:t>
            </a:r>
            <a:endParaRPr lang="en-GB" dirty="0">
              <a:solidFill>
                <a:schemeClr val="tx2"/>
              </a:solidFill>
            </a:endParaRPr>
          </a:p>
          <a:p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772A4F4-A0EE-4AF6-9B97-64CD9EFD4A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2125" y="240954"/>
            <a:ext cx="11180763" cy="666750"/>
          </a:xfrm>
        </p:spPr>
        <p:txBody>
          <a:bodyPr/>
          <a:lstStyle/>
          <a:p>
            <a:r>
              <a:rPr lang="en-US" dirty="0"/>
              <a:t>Central API Interface definition for software components</a:t>
            </a:r>
          </a:p>
        </p:txBody>
      </p:sp>
      <p:sp>
        <p:nvSpPr>
          <p:cNvPr id="36" name="Content Placeholder 35">
            <a:extLst>
              <a:ext uri="{FF2B5EF4-FFF2-40B4-BE49-F238E27FC236}">
                <a16:creationId xmlns:a16="http://schemas.microsoft.com/office/drawing/2014/main" id="{C1FEA2B4-2D65-4DC0-A84C-7CA3D7B4946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12284" y="1380632"/>
            <a:ext cx="5569406" cy="4044222"/>
          </a:xfrm>
        </p:spPr>
        <p:txBody>
          <a:bodyPr/>
          <a:lstStyle/>
          <a:p>
            <a:pPr marL="0" indent="0">
              <a:buNone/>
            </a:pPr>
            <a:r>
              <a:rPr lang="en-GB" sz="2000" dirty="0"/>
              <a:t>A common problem: API headers evolve over time. </a:t>
            </a:r>
          </a:p>
          <a:p>
            <a:pPr marL="0" indent="0">
              <a:buNone/>
            </a:pPr>
            <a:r>
              <a:rPr lang="en-GB" sz="2000" dirty="0"/>
              <a:t>A central </a:t>
            </a:r>
            <a:r>
              <a:rPr lang="en-GB" sz="2000" dirty="0">
                <a:hlinkClick r:id="rId3"/>
              </a:rPr>
              <a:t>API</a:t>
            </a:r>
            <a:r>
              <a:rPr lang="en-GB" sz="2000" dirty="0"/>
              <a:t> definition shares header file and documentation of an </a:t>
            </a:r>
            <a:r>
              <a:rPr lang="en-GB" sz="2000" dirty="0">
                <a:hlinkClick r:id="rId4"/>
              </a:rPr>
              <a:t>API interface</a:t>
            </a:r>
            <a:r>
              <a:rPr lang="en-GB" sz="2000" dirty="0"/>
              <a:t> across multiple other software components to ensure consistency.</a:t>
            </a:r>
          </a:p>
          <a:p>
            <a:pPr marL="0" indent="0">
              <a:buNone/>
            </a:pPr>
            <a:r>
              <a:rPr lang="en-GB" sz="2000" dirty="0"/>
              <a:t>The </a:t>
            </a:r>
            <a:r>
              <a:rPr lang="en-GB" sz="2000" dirty="0">
                <a:hlinkClick r:id="rId4"/>
              </a:rPr>
              <a:t>API interface</a:t>
            </a:r>
            <a:r>
              <a:rPr lang="en-GB" sz="2000" dirty="0"/>
              <a:t> is distributed separate or as part of the software component that consumes this interface. The API header file is therefore.</a:t>
            </a:r>
          </a:p>
          <a:p>
            <a:pPr marL="0" indent="0">
              <a:buNone/>
            </a:pPr>
            <a:r>
              <a:rPr lang="en-US" sz="2000" dirty="0"/>
              <a:t>An example is the </a:t>
            </a:r>
            <a:r>
              <a:rPr lang="en-US" sz="2000" dirty="0">
                <a:hlinkClick r:id="rId5"/>
              </a:rPr>
              <a:t>CMSIS-Driver pack</a:t>
            </a:r>
            <a:r>
              <a:rPr lang="en-US" sz="2000" dirty="0"/>
              <a:t> that contains various Ethernet and Flash drivers – all compatible with the CMSIS-Driver APIs that are published in the CMSIS Pack.</a:t>
            </a:r>
            <a:endParaRPr lang="en-GB" sz="2000" dirty="0"/>
          </a:p>
        </p:txBody>
      </p:sp>
      <p:sp>
        <p:nvSpPr>
          <p:cNvPr id="7" name="Snip Single Corner Rectangle 8">
            <a:extLst>
              <a:ext uri="{FF2B5EF4-FFF2-40B4-BE49-F238E27FC236}">
                <a16:creationId xmlns:a16="http://schemas.microsoft.com/office/drawing/2014/main" id="{F3ED5520-C3E2-4668-8F67-A11D69F828A3}"/>
              </a:ext>
            </a:extLst>
          </p:cNvPr>
          <p:cNvSpPr/>
          <p:nvPr/>
        </p:nvSpPr>
        <p:spPr bwMode="auto">
          <a:xfrm>
            <a:off x="2507421" y="1937494"/>
            <a:ext cx="1476000" cy="608570"/>
          </a:xfrm>
          <a:prstGeom prst="snip1Rect">
            <a:avLst/>
          </a:prstGeom>
          <a:solidFill>
            <a:srgbClr val="E5ECEB"/>
          </a:solidFill>
          <a:ln w="38100" cap="flat" cmpd="sng" algn="ctr">
            <a:solidFill>
              <a:srgbClr val="333E48"/>
            </a:solidFill>
            <a:prstDash val="solid"/>
            <a:round/>
            <a:headEnd type="none" w="med" len="med"/>
            <a:tailEnd type="triangle" w="lg" len="med"/>
          </a:ln>
          <a:effectLst/>
        </p:spPr>
        <p:txBody>
          <a:bodyPr wrap="square" lIns="36000" rIns="36000" anchor="t" anchorCtr="0">
            <a:noAutofit/>
          </a:bodyPr>
          <a:lstStyle/>
          <a:p>
            <a:pPr algn="ctr">
              <a:defRPr/>
            </a:pPr>
            <a:r>
              <a:rPr lang="en-US" sz="1600" dirty="0"/>
              <a:t>API headers</a:t>
            </a:r>
            <a:endParaRPr lang="en-US" sz="1600" dirty="0">
              <a:cs typeface="Courier New" pitchFamily="49" charset="0"/>
            </a:endParaRPr>
          </a:p>
        </p:txBody>
      </p:sp>
      <p:sp>
        <p:nvSpPr>
          <p:cNvPr id="18" name="Snip Single Corner Rectangle 8">
            <a:extLst>
              <a:ext uri="{FF2B5EF4-FFF2-40B4-BE49-F238E27FC236}">
                <a16:creationId xmlns:a16="http://schemas.microsoft.com/office/drawing/2014/main" id="{5A142EC1-B061-49BA-A672-F69A981F596E}"/>
              </a:ext>
            </a:extLst>
          </p:cNvPr>
          <p:cNvSpPr/>
          <p:nvPr/>
        </p:nvSpPr>
        <p:spPr bwMode="auto">
          <a:xfrm>
            <a:off x="2508671" y="2728994"/>
            <a:ext cx="1476000" cy="611273"/>
          </a:xfrm>
          <a:prstGeom prst="snip1Rect">
            <a:avLst/>
          </a:prstGeom>
          <a:solidFill>
            <a:srgbClr val="E5ECEB"/>
          </a:solidFill>
          <a:ln w="38100" cap="flat" cmpd="sng" algn="ctr">
            <a:solidFill>
              <a:srgbClr val="333E48"/>
            </a:solidFill>
            <a:prstDash val="solid"/>
            <a:round/>
            <a:headEnd type="none" w="med" len="med"/>
            <a:tailEnd type="triangle" w="lg" len="med"/>
          </a:ln>
          <a:effectLst/>
        </p:spPr>
        <p:txBody>
          <a:bodyPr wrap="square" lIns="36000" rIns="36000" anchor="t" anchorCtr="0">
            <a:noAutofit/>
          </a:bodyPr>
          <a:lstStyle/>
          <a:p>
            <a:pPr algn="ctr">
              <a:defRPr/>
            </a:pPr>
            <a:r>
              <a:rPr lang="en-US" sz="1600" dirty="0"/>
              <a:t>Source code/</a:t>
            </a:r>
          </a:p>
          <a:p>
            <a:pPr algn="ctr">
              <a:defRPr/>
            </a:pPr>
            <a:r>
              <a:rPr lang="en-US" sz="1600" dirty="0">
                <a:cs typeface="Courier New" pitchFamily="49" charset="0"/>
              </a:rPr>
              <a:t>libraries</a:t>
            </a:r>
          </a:p>
        </p:txBody>
      </p: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99FE6B62-C258-42CB-BF19-869B9120DCFE}"/>
              </a:ext>
            </a:extLst>
          </p:cNvPr>
          <p:cNvCxnSpPr>
            <a:cxnSpLocks/>
          </p:cNvCxnSpPr>
          <p:nvPr/>
        </p:nvCxnSpPr>
        <p:spPr>
          <a:xfrm flipV="1">
            <a:off x="3246672" y="1328925"/>
            <a:ext cx="0" cy="608570"/>
          </a:xfrm>
          <a:prstGeom prst="straightConnector1">
            <a:avLst/>
          </a:prstGeom>
          <a:ln w="47625">
            <a:solidFill>
              <a:schemeClr val="accent6">
                <a:lumMod val="75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52789B9A-EEA4-4577-8CE4-BC9DE5A4D2CE}"/>
              </a:ext>
            </a:extLst>
          </p:cNvPr>
          <p:cNvSpPr txBox="1"/>
          <p:nvPr/>
        </p:nvSpPr>
        <p:spPr>
          <a:xfrm>
            <a:off x="3427269" y="1328204"/>
            <a:ext cx="1112303" cy="2492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indent="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</a:pPr>
            <a:r>
              <a:rPr lang="en-US" kern="1200" dirty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Interfaces</a:t>
            </a:r>
          </a:p>
        </p:txBody>
      </p:sp>
      <p:sp>
        <p:nvSpPr>
          <p:cNvPr id="19" name="Snip Single Corner Rectangle 8">
            <a:extLst>
              <a:ext uri="{FF2B5EF4-FFF2-40B4-BE49-F238E27FC236}">
                <a16:creationId xmlns:a16="http://schemas.microsoft.com/office/drawing/2014/main" id="{3F551575-6118-471B-9401-411A3F399F2A}"/>
              </a:ext>
            </a:extLst>
          </p:cNvPr>
          <p:cNvSpPr/>
          <p:nvPr/>
        </p:nvSpPr>
        <p:spPr bwMode="auto">
          <a:xfrm>
            <a:off x="2508671" y="3513144"/>
            <a:ext cx="1476000" cy="611273"/>
          </a:xfrm>
          <a:prstGeom prst="snip1Rect">
            <a:avLst/>
          </a:prstGeom>
          <a:solidFill>
            <a:srgbClr val="E5ECEB"/>
          </a:solidFill>
          <a:ln w="38100" cap="flat" cmpd="sng" algn="ctr">
            <a:solidFill>
              <a:srgbClr val="333E48"/>
            </a:solidFill>
            <a:prstDash val="solid"/>
            <a:round/>
            <a:headEnd type="none" w="med" len="med"/>
            <a:tailEnd type="triangle" w="lg" len="med"/>
          </a:ln>
          <a:effectLst/>
        </p:spPr>
        <p:txBody>
          <a:bodyPr wrap="square" lIns="36000" rIns="36000" anchor="t" anchorCtr="0">
            <a:noAutofit/>
          </a:bodyPr>
          <a:lstStyle/>
          <a:p>
            <a:pPr algn="ctr">
              <a:defRPr/>
            </a:pPr>
            <a:r>
              <a:rPr lang="en-US" sz="1600" dirty="0"/>
              <a:t>API headers</a:t>
            </a:r>
            <a:br>
              <a:rPr lang="en-US" sz="1600" dirty="0"/>
            </a:br>
            <a:r>
              <a:rPr lang="en-US" sz="1600" dirty="0"/>
              <a:t>(Definition)</a:t>
            </a:r>
            <a:endParaRPr lang="en-US" sz="1600" dirty="0">
              <a:cs typeface="Courier New" pitchFamily="49" charset="0"/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8A6FE7DF-1288-418E-92D8-2E73F4F52F95}"/>
              </a:ext>
            </a:extLst>
          </p:cNvPr>
          <p:cNvSpPr/>
          <p:nvPr/>
        </p:nvSpPr>
        <p:spPr>
          <a:xfrm>
            <a:off x="588475" y="4708641"/>
            <a:ext cx="1620571" cy="1138626"/>
          </a:xfrm>
          <a:prstGeom prst="rect">
            <a:avLst/>
          </a:prstGeom>
          <a:solidFill>
            <a:srgbClr val="7D868C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b" anchorCtr="0"/>
          <a:lstStyle/>
          <a:p>
            <a:r>
              <a:rPr lang="en-US" sz="1400" dirty="0">
                <a:solidFill>
                  <a:schemeClr val="bg1"/>
                </a:solidFill>
              </a:rPr>
              <a:t>Implementation #1</a:t>
            </a:r>
            <a:endParaRPr lang="en-GB" sz="1400" dirty="0">
              <a:solidFill>
                <a:schemeClr val="bg1"/>
              </a:solidFill>
            </a:endParaRPr>
          </a:p>
        </p:txBody>
      </p:sp>
      <p:sp>
        <p:nvSpPr>
          <p:cNvPr id="24" name="Snip Single Corner Rectangle 8">
            <a:extLst>
              <a:ext uri="{FF2B5EF4-FFF2-40B4-BE49-F238E27FC236}">
                <a16:creationId xmlns:a16="http://schemas.microsoft.com/office/drawing/2014/main" id="{F5F7AAFE-B1C4-4700-951A-BA4710228F12}"/>
              </a:ext>
            </a:extLst>
          </p:cNvPr>
          <p:cNvSpPr/>
          <p:nvPr/>
        </p:nvSpPr>
        <p:spPr bwMode="auto">
          <a:xfrm>
            <a:off x="740950" y="4934406"/>
            <a:ext cx="1314187" cy="611273"/>
          </a:xfrm>
          <a:prstGeom prst="snip1Rect">
            <a:avLst/>
          </a:prstGeom>
          <a:solidFill>
            <a:srgbClr val="E5ECEB"/>
          </a:solidFill>
          <a:ln w="38100" cap="flat" cmpd="sng" algn="ctr">
            <a:solidFill>
              <a:srgbClr val="333E48"/>
            </a:solidFill>
            <a:prstDash val="solid"/>
            <a:round/>
            <a:headEnd type="none" w="med" len="med"/>
            <a:tailEnd type="triangle" w="lg" len="med"/>
          </a:ln>
          <a:effectLst/>
        </p:spPr>
        <p:txBody>
          <a:bodyPr wrap="square" lIns="36000" rIns="36000" anchor="t" anchorCtr="0">
            <a:noAutofit/>
          </a:bodyPr>
          <a:lstStyle/>
          <a:p>
            <a:pPr algn="ctr">
              <a:defRPr/>
            </a:pPr>
            <a:r>
              <a:rPr lang="en-US" sz="1600" dirty="0"/>
              <a:t>Source code/</a:t>
            </a:r>
          </a:p>
          <a:p>
            <a:pPr algn="ctr">
              <a:defRPr/>
            </a:pPr>
            <a:r>
              <a:rPr lang="en-US" sz="1600" dirty="0">
                <a:cs typeface="Courier New" pitchFamily="49" charset="0"/>
              </a:rPr>
              <a:t>libraries</a:t>
            </a:r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E36F0FC6-524F-4D6D-9B47-72A89C6919C4}"/>
              </a:ext>
            </a:extLst>
          </p:cNvPr>
          <p:cNvCxnSpPr>
            <a:cxnSpLocks/>
            <a:stCxn id="24" idx="3"/>
            <a:endCxn id="19" idx="1"/>
          </p:cNvCxnSpPr>
          <p:nvPr/>
        </p:nvCxnSpPr>
        <p:spPr>
          <a:xfrm flipV="1">
            <a:off x="1398044" y="4124417"/>
            <a:ext cx="1848627" cy="809989"/>
          </a:xfrm>
          <a:prstGeom prst="straightConnector1">
            <a:avLst/>
          </a:prstGeom>
          <a:ln w="47625">
            <a:solidFill>
              <a:schemeClr val="accent6">
                <a:lumMod val="75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Snip Single Corner Rectangle 8">
            <a:extLst>
              <a:ext uri="{FF2B5EF4-FFF2-40B4-BE49-F238E27FC236}">
                <a16:creationId xmlns:a16="http://schemas.microsoft.com/office/drawing/2014/main" id="{398BAFA4-838A-4106-9D41-EBD624F3CC5C}"/>
              </a:ext>
            </a:extLst>
          </p:cNvPr>
          <p:cNvSpPr/>
          <p:nvPr/>
        </p:nvSpPr>
        <p:spPr bwMode="auto">
          <a:xfrm>
            <a:off x="2586678" y="4918523"/>
            <a:ext cx="1314187" cy="611273"/>
          </a:xfrm>
          <a:prstGeom prst="snip1Rect">
            <a:avLst/>
          </a:prstGeom>
          <a:solidFill>
            <a:srgbClr val="E5ECEB"/>
          </a:solidFill>
          <a:ln w="38100" cap="flat" cmpd="sng" algn="ctr">
            <a:solidFill>
              <a:srgbClr val="333E48"/>
            </a:solidFill>
            <a:prstDash val="solid"/>
            <a:round/>
            <a:headEnd type="none" w="med" len="med"/>
            <a:tailEnd type="triangle" w="lg" len="med"/>
          </a:ln>
          <a:effectLst/>
        </p:spPr>
        <p:txBody>
          <a:bodyPr wrap="square" lIns="36000" rIns="36000" anchor="t" anchorCtr="0">
            <a:noAutofit/>
          </a:bodyPr>
          <a:lstStyle/>
          <a:p>
            <a:pPr algn="ctr">
              <a:defRPr/>
            </a:pPr>
            <a:r>
              <a:rPr lang="en-US" sz="1600" dirty="0"/>
              <a:t>Source code/</a:t>
            </a:r>
          </a:p>
          <a:p>
            <a:pPr algn="ctr">
              <a:defRPr/>
            </a:pPr>
            <a:r>
              <a:rPr lang="en-US" sz="1600" dirty="0">
                <a:cs typeface="Courier New" pitchFamily="49" charset="0"/>
              </a:rPr>
              <a:t>libraries</a:t>
            </a:r>
          </a:p>
        </p:txBody>
      </p:sp>
      <p:sp>
        <p:nvSpPr>
          <p:cNvPr id="46" name="Snip Single Corner Rectangle 8">
            <a:extLst>
              <a:ext uri="{FF2B5EF4-FFF2-40B4-BE49-F238E27FC236}">
                <a16:creationId xmlns:a16="http://schemas.microsoft.com/office/drawing/2014/main" id="{5AA4E542-6816-412F-910C-FAFFE9C4DDA9}"/>
              </a:ext>
            </a:extLst>
          </p:cNvPr>
          <p:cNvSpPr/>
          <p:nvPr/>
        </p:nvSpPr>
        <p:spPr bwMode="auto">
          <a:xfrm>
            <a:off x="4394098" y="4918523"/>
            <a:ext cx="1314187" cy="611273"/>
          </a:xfrm>
          <a:prstGeom prst="snip1Rect">
            <a:avLst/>
          </a:prstGeom>
          <a:solidFill>
            <a:srgbClr val="E5ECEB"/>
          </a:solidFill>
          <a:ln w="38100" cap="flat" cmpd="sng" algn="ctr">
            <a:solidFill>
              <a:srgbClr val="333E48"/>
            </a:solidFill>
            <a:prstDash val="solid"/>
            <a:round/>
            <a:headEnd type="none" w="med" len="med"/>
            <a:tailEnd type="triangle" w="lg" len="med"/>
          </a:ln>
          <a:effectLst/>
        </p:spPr>
        <p:txBody>
          <a:bodyPr wrap="square" lIns="36000" rIns="36000" anchor="t" anchorCtr="0">
            <a:noAutofit/>
          </a:bodyPr>
          <a:lstStyle/>
          <a:p>
            <a:pPr algn="ctr">
              <a:defRPr/>
            </a:pPr>
            <a:r>
              <a:rPr lang="en-US" sz="1600" dirty="0"/>
              <a:t>Source code/</a:t>
            </a:r>
          </a:p>
          <a:p>
            <a:pPr algn="ctr">
              <a:defRPr/>
            </a:pPr>
            <a:r>
              <a:rPr lang="en-US" sz="1600" dirty="0">
                <a:cs typeface="Courier New" pitchFamily="49" charset="0"/>
              </a:rPr>
              <a:t>libraries</a:t>
            </a:r>
          </a:p>
        </p:txBody>
      </p:sp>
      <p:cxnSp>
        <p:nvCxnSpPr>
          <p:cNvPr id="48" name="Straight Arrow Connector 47">
            <a:extLst>
              <a:ext uri="{FF2B5EF4-FFF2-40B4-BE49-F238E27FC236}">
                <a16:creationId xmlns:a16="http://schemas.microsoft.com/office/drawing/2014/main" id="{FD6DB33E-12A8-48CB-B108-07168248A9FC}"/>
              </a:ext>
            </a:extLst>
          </p:cNvPr>
          <p:cNvCxnSpPr>
            <a:cxnSpLocks/>
            <a:stCxn id="46" idx="3"/>
            <a:endCxn id="19" idx="1"/>
          </p:cNvCxnSpPr>
          <p:nvPr/>
        </p:nvCxnSpPr>
        <p:spPr>
          <a:xfrm flipH="1" flipV="1">
            <a:off x="3246671" y="4124417"/>
            <a:ext cx="1804521" cy="794106"/>
          </a:xfrm>
          <a:prstGeom prst="straightConnector1">
            <a:avLst/>
          </a:prstGeom>
          <a:ln w="47625">
            <a:solidFill>
              <a:schemeClr val="accent6">
                <a:lumMod val="75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48">
            <a:extLst>
              <a:ext uri="{FF2B5EF4-FFF2-40B4-BE49-F238E27FC236}">
                <a16:creationId xmlns:a16="http://schemas.microsoft.com/office/drawing/2014/main" id="{831B1AEF-9A79-42D9-873D-FD90883784F4}"/>
              </a:ext>
            </a:extLst>
          </p:cNvPr>
          <p:cNvCxnSpPr>
            <a:cxnSpLocks/>
            <a:stCxn id="43" idx="3"/>
            <a:endCxn id="19" idx="1"/>
          </p:cNvCxnSpPr>
          <p:nvPr/>
        </p:nvCxnSpPr>
        <p:spPr>
          <a:xfrm flipV="1">
            <a:off x="3243772" y="4124417"/>
            <a:ext cx="0" cy="794106"/>
          </a:xfrm>
          <a:prstGeom prst="straightConnector1">
            <a:avLst/>
          </a:prstGeom>
          <a:ln w="47625">
            <a:solidFill>
              <a:schemeClr val="accent6">
                <a:lumMod val="75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Snip Single Corner Rectangle 8">
            <a:extLst>
              <a:ext uri="{FF2B5EF4-FFF2-40B4-BE49-F238E27FC236}">
                <a16:creationId xmlns:a16="http://schemas.microsoft.com/office/drawing/2014/main" id="{A8696E9E-9E22-4281-A720-A96D7C60359E}"/>
              </a:ext>
            </a:extLst>
          </p:cNvPr>
          <p:cNvSpPr/>
          <p:nvPr/>
        </p:nvSpPr>
        <p:spPr bwMode="auto">
          <a:xfrm>
            <a:off x="4143337" y="3529991"/>
            <a:ext cx="1476000" cy="611274"/>
          </a:xfrm>
          <a:prstGeom prst="snip1Rect">
            <a:avLst/>
          </a:prstGeom>
          <a:solidFill>
            <a:schemeClr val="bg1"/>
          </a:solidFill>
          <a:ln w="38100" cap="flat" cmpd="sng" algn="ctr">
            <a:solidFill>
              <a:srgbClr val="333E48"/>
            </a:solidFill>
            <a:prstDash val="solid"/>
            <a:round/>
            <a:headEnd type="none" w="med" len="med"/>
            <a:tailEnd type="triangle" w="lg" len="med"/>
          </a:ln>
          <a:effectLst/>
        </p:spPr>
        <p:txBody>
          <a:bodyPr wrap="square" lIns="36000" rIns="36000" anchor="t" anchorCtr="0">
            <a:noAutofit/>
          </a:bodyPr>
          <a:lstStyle/>
          <a:p>
            <a:pPr algn="ctr">
              <a:defRPr/>
            </a:pPr>
            <a:r>
              <a:rPr lang="en-US" sz="1600" dirty="0"/>
              <a:t>Documentation</a:t>
            </a:r>
            <a:br>
              <a:rPr lang="en-US" sz="1600" dirty="0"/>
            </a:br>
            <a:r>
              <a:rPr lang="en-US" sz="1600" dirty="0"/>
              <a:t>of API</a:t>
            </a:r>
            <a:endParaRPr lang="en-US" sz="1600" dirty="0">
              <a:cs typeface="Courier New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9406715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955F78-6B79-4924-98AF-FCAE71D0F6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API components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DBE1937-13F2-46E2-AE20-3E9C3171D2E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An API is a special form of a software component that only defines a C/C++ Application Programming Interface (API).</a:t>
            </a:r>
          </a:p>
          <a:p>
            <a:r>
              <a:rPr lang="en-GB" dirty="0"/>
              <a:t>An API does not contain the actual implementation (usually provided by source code or library files) and cannot be selected in a development tool. One example is the CMSIS-RTOS API, which is specified as part of CMSIS. However, the actual RTOS implementation is provided by different vendors.</a:t>
            </a:r>
          </a:p>
          <a:p>
            <a:r>
              <a:rPr lang="en-GB" dirty="0"/>
              <a:t>An API consists of a name, a brief description as well as one or more header files. It references a document containing the specification of the API.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152672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A35226-6D85-4BEB-B5EB-0781627E8C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Application example: TCP/IP network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9550976-2E32-400A-8737-9B498A3C074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92125" y="1040826"/>
            <a:ext cx="11180763" cy="344488"/>
          </a:xfrm>
        </p:spPr>
        <p:txBody>
          <a:bodyPr/>
          <a:lstStyle/>
          <a:p>
            <a:r>
              <a:rPr lang="en-US" dirty="0"/>
              <a:t>Using network stack on STM32F407IG with internal MAC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2AA7B0B0-3AE9-45DB-A4D8-D92136B99785}"/>
              </a:ext>
            </a:extLst>
          </p:cNvPr>
          <p:cNvSpPr/>
          <p:nvPr/>
        </p:nvSpPr>
        <p:spPr>
          <a:xfrm>
            <a:off x="6081032" y="1546326"/>
            <a:ext cx="2340000" cy="576000"/>
          </a:xfrm>
          <a:prstGeom prst="rect">
            <a:avLst/>
          </a:prstGeom>
          <a:solidFill>
            <a:srgbClr val="00C1D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/>
              <a:t>Network:Socket:TCP</a:t>
            </a:r>
            <a:endParaRPr lang="en-US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B662597-993E-4F7F-98C7-AD870E6F9CC5}"/>
              </a:ext>
            </a:extLst>
          </p:cNvPr>
          <p:cNvSpPr/>
          <p:nvPr/>
        </p:nvSpPr>
        <p:spPr>
          <a:xfrm>
            <a:off x="6081034" y="3909456"/>
            <a:ext cx="2340000" cy="576000"/>
          </a:xfrm>
          <a:prstGeom prst="rect">
            <a:avLst/>
          </a:prstGeom>
          <a:solidFill>
            <a:srgbClr val="95D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Ethernet MAC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FAD5EBF3-1BAD-4301-8965-FB78A5B4C097}"/>
              </a:ext>
            </a:extLst>
          </p:cNvPr>
          <p:cNvSpPr/>
          <p:nvPr/>
        </p:nvSpPr>
        <p:spPr>
          <a:xfrm>
            <a:off x="6081032" y="5091021"/>
            <a:ext cx="2340000" cy="576000"/>
          </a:xfrm>
          <a:prstGeom prst="rect">
            <a:avLst/>
          </a:prstGeom>
          <a:solidFill>
            <a:srgbClr val="7D86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Ethernet PHY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F559EC6-3CEC-4D25-B715-B8E89680E8C5}"/>
              </a:ext>
            </a:extLst>
          </p:cNvPr>
          <p:cNvSpPr/>
          <p:nvPr/>
        </p:nvSpPr>
        <p:spPr>
          <a:xfrm>
            <a:off x="6081032" y="2727891"/>
            <a:ext cx="2340000" cy="576000"/>
          </a:xfrm>
          <a:prstGeom prst="rect">
            <a:avLst/>
          </a:prstGeom>
          <a:solidFill>
            <a:srgbClr val="00C1D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/>
              <a:t>Network:Interface:ETH</a:t>
            </a:r>
            <a:endParaRPr lang="en-US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B207CCC3-4ED3-4808-AC5F-679961343F18}"/>
              </a:ext>
            </a:extLst>
          </p:cNvPr>
          <p:cNvSpPr/>
          <p:nvPr/>
        </p:nvSpPr>
        <p:spPr>
          <a:xfrm>
            <a:off x="8826510" y="2727891"/>
            <a:ext cx="2340000" cy="576000"/>
          </a:xfrm>
          <a:prstGeom prst="rect">
            <a:avLst/>
          </a:prstGeom>
          <a:solidFill>
            <a:srgbClr val="00C1D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/>
              <a:t>Network:CORE</a:t>
            </a:r>
            <a:endParaRPr lang="en-US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2CDE035B-84AF-42A2-B82A-010BB662026D}"/>
              </a:ext>
            </a:extLst>
          </p:cNvPr>
          <p:cNvSpPr/>
          <p:nvPr/>
        </p:nvSpPr>
        <p:spPr>
          <a:xfrm>
            <a:off x="3335554" y="2727891"/>
            <a:ext cx="2340000" cy="576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CMSIS:CMSIS-RTOS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DF483133-57B3-4A5B-8C13-C8965A2AE528}"/>
              </a:ext>
            </a:extLst>
          </p:cNvPr>
          <p:cNvSpPr/>
          <p:nvPr/>
        </p:nvSpPr>
        <p:spPr>
          <a:xfrm>
            <a:off x="492125" y="5970134"/>
            <a:ext cx="2340000" cy="360000"/>
          </a:xfrm>
          <a:prstGeom prst="rect">
            <a:avLst/>
          </a:prstGeom>
          <a:solidFill>
            <a:srgbClr val="95D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Vendor 1 Pack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84D731BA-FED1-47F7-8C06-A0F55512B766}"/>
              </a:ext>
            </a:extLst>
          </p:cNvPr>
          <p:cNvSpPr/>
          <p:nvPr/>
        </p:nvSpPr>
        <p:spPr>
          <a:xfrm>
            <a:off x="492125" y="4563646"/>
            <a:ext cx="2340000" cy="360000"/>
          </a:xfrm>
          <a:prstGeom prst="rect">
            <a:avLst/>
          </a:prstGeom>
          <a:solidFill>
            <a:srgbClr val="00C1D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Middleware Pack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EEF119FA-77B9-42E5-9480-DD7AF7C23C56}"/>
              </a:ext>
            </a:extLst>
          </p:cNvPr>
          <p:cNvSpPr/>
          <p:nvPr/>
        </p:nvSpPr>
        <p:spPr>
          <a:xfrm>
            <a:off x="492125" y="5031646"/>
            <a:ext cx="2340000" cy="360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CMSIS Pack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3600944F-B5ED-4B70-8823-1BBBC5B66604}"/>
              </a:ext>
            </a:extLst>
          </p:cNvPr>
          <p:cNvSpPr/>
          <p:nvPr/>
        </p:nvSpPr>
        <p:spPr>
          <a:xfrm>
            <a:off x="492125" y="5500890"/>
            <a:ext cx="2340000" cy="360000"/>
          </a:xfrm>
          <a:prstGeom prst="rect">
            <a:avLst/>
          </a:prstGeom>
          <a:solidFill>
            <a:srgbClr val="7D86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 External Driver Pack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35A30E91-7022-4A14-A8FB-EEE8AC983F2A}"/>
              </a:ext>
            </a:extLst>
          </p:cNvPr>
          <p:cNvSpPr/>
          <p:nvPr/>
        </p:nvSpPr>
        <p:spPr>
          <a:xfrm>
            <a:off x="3335554" y="3909456"/>
            <a:ext cx="2340000" cy="576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CMSIS:CORE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518A626B-3FEB-446A-8F12-166EAA2B5037}"/>
              </a:ext>
            </a:extLst>
          </p:cNvPr>
          <p:cNvSpPr/>
          <p:nvPr/>
        </p:nvSpPr>
        <p:spPr>
          <a:xfrm>
            <a:off x="3335554" y="5091021"/>
            <a:ext cx="2340000" cy="576000"/>
          </a:xfrm>
          <a:prstGeom prst="rect">
            <a:avLst/>
          </a:prstGeom>
          <a:solidFill>
            <a:srgbClr val="95D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/>
              <a:t>Device:Startup</a:t>
            </a:r>
            <a:endParaRPr lang="en-US" dirty="0"/>
          </a:p>
        </p:txBody>
      </p:sp>
      <p:cxnSp>
        <p:nvCxnSpPr>
          <p:cNvPr id="12" name="Connector: Elbow 11">
            <a:extLst>
              <a:ext uri="{FF2B5EF4-FFF2-40B4-BE49-F238E27FC236}">
                <a16:creationId xmlns:a16="http://schemas.microsoft.com/office/drawing/2014/main" id="{A9194A58-33A7-4CFA-A274-5B332AFEC377}"/>
              </a:ext>
            </a:extLst>
          </p:cNvPr>
          <p:cNvCxnSpPr>
            <a:stCxn id="5" idx="2"/>
            <a:endCxn id="9" idx="0"/>
          </p:cNvCxnSpPr>
          <p:nvPr/>
        </p:nvCxnSpPr>
        <p:spPr>
          <a:xfrm rot="16200000" flipH="1">
            <a:off x="8320989" y="1052369"/>
            <a:ext cx="605565" cy="2745478"/>
          </a:xfrm>
          <a:prstGeom prst="bentConnector3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onnector: Elbow 18">
            <a:extLst>
              <a:ext uri="{FF2B5EF4-FFF2-40B4-BE49-F238E27FC236}">
                <a16:creationId xmlns:a16="http://schemas.microsoft.com/office/drawing/2014/main" id="{CC3E8335-0031-485B-919E-7FA742C1129C}"/>
              </a:ext>
            </a:extLst>
          </p:cNvPr>
          <p:cNvCxnSpPr>
            <a:endCxn id="8" idx="0"/>
          </p:cNvCxnSpPr>
          <p:nvPr/>
        </p:nvCxnSpPr>
        <p:spPr>
          <a:xfrm rot="5400000">
            <a:off x="6948250" y="2425108"/>
            <a:ext cx="605565" cy="12700"/>
          </a:xfrm>
          <a:prstGeom prst="bentConnector3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Connector: Elbow 22">
            <a:extLst>
              <a:ext uri="{FF2B5EF4-FFF2-40B4-BE49-F238E27FC236}">
                <a16:creationId xmlns:a16="http://schemas.microsoft.com/office/drawing/2014/main" id="{6AFC32B8-2CE8-4EE7-AC46-9FB1F8F31ABE}"/>
              </a:ext>
            </a:extLst>
          </p:cNvPr>
          <p:cNvCxnSpPr>
            <a:stCxn id="5" idx="2"/>
            <a:endCxn id="10" idx="0"/>
          </p:cNvCxnSpPr>
          <p:nvPr/>
        </p:nvCxnSpPr>
        <p:spPr>
          <a:xfrm rot="5400000">
            <a:off x="5575511" y="1052369"/>
            <a:ext cx="605565" cy="2745478"/>
          </a:xfrm>
          <a:prstGeom prst="bentConnector3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4F3316F5-F3ED-4B5F-806A-7C520DBDD3D1}"/>
              </a:ext>
            </a:extLst>
          </p:cNvPr>
          <p:cNvCxnSpPr>
            <a:stCxn id="10" idx="2"/>
            <a:endCxn id="25" idx="0"/>
          </p:cNvCxnSpPr>
          <p:nvPr/>
        </p:nvCxnSpPr>
        <p:spPr>
          <a:xfrm>
            <a:off x="4505554" y="3303891"/>
            <a:ext cx="0" cy="605565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2A0D5F88-50BE-4BC0-8A8F-65FAE663B038}"/>
              </a:ext>
            </a:extLst>
          </p:cNvPr>
          <p:cNvCxnSpPr>
            <a:stCxn id="25" idx="2"/>
            <a:endCxn id="29" idx="0"/>
          </p:cNvCxnSpPr>
          <p:nvPr/>
        </p:nvCxnSpPr>
        <p:spPr>
          <a:xfrm>
            <a:off x="4505554" y="4485456"/>
            <a:ext cx="0" cy="605565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7C8148D9-38C9-46EC-8AF1-58438ADC9610}"/>
              </a:ext>
            </a:extLst>
          </p:cNvPr>
          <p:cNvCxnSpPr>
            <a:stCxn id="8" idx="2"/>
            <a:endCxn id="6" idx="0"/>
          </p:cNvCxnSpPr>
          <p:nvPr/>
        </p:nvCxnSpPr>
        <p:spPr>
          <a:xfrm>
            <a:off x="7251032" y="3303891"/>
            <a:ext cx="2" cy="605565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63BA002A-C537-40F7-8784-48D4B8E1D616}"/>
              </a:ext>
            </a:extLst>
          </p:cNvPr>
          <p:cNvCxnSpPr>
            <a:stCxn id="6" idx="2"/>
            <a:endCxn id="7" idx="0"/>
          </p:cNvCxnSpPr>
          <p:nvPr/>
        </p:nvCxnSpPr>
        <p:spPr>
          <a:xfrm flipH="1">
            <a:off x="7251032" y="4485456"/>
            <a:ext cx="2" cy="605565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DE0541B1-2D50-4F32-BA0B-B027A6898714}"/>
              </a:ext>
            </a:extLst>
          </p:cNvPr>
          <p:cNvCxnSpPr>
            <a:stCxn id="8" idx="3"/>
            <a:endCxn id="9" idx="1"/>
          </p:cNvCxnSpPr>
          <p:nvPr/>
        </p:nvCxnSpPr>
        <p:spPr>
          <a:xfrm>
            <a:off x="8421032" y="3015891"/>
            <a:ext cx="405478" cy="0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85091254"/>
      </p:ext>
    </p:extLst>
  </p:cSld>
  <p:clrMapOvr>
    <a:masterClrMapping/>
  </p:clrMapOvr>
</p:sld>
</file>

<file path=ppt/theme/theme1.xml><?xml version="1.0" encoding="utf-8"?>
<a:theme xmlns:a="http://schemas.openxmlformats.org/drawingml/2006/main" name="Arm_PPT_Public">
  <a:themeElements>
    <a:clrScheme name="arm">
      <a:dk1>
        <a:sysClr val="windowText" lastClr="000000"/>
      </a:dk1>
      <a:lt1>
        <a:sysClr val="window" lastClr="FFFFFF"/>
      </a:lt1>
      <a:dk2>
        <a:srgbClr val="333E48"/>
      </a:dk2>
      <a:lt2>
        <a:srgbClr val="E5ECEB"/>
      </a:lt2>
      <a:accent1>
        <a:srgbClr val="0091BD"/>
      </a:accent1>
      <a:accent2>
        <a:srgbClr val="002B49"/>
      </a:accent2>
      <a:accent3>
        <a:srgbClr val="FFC700"/>
      </a:accent3>
      <a:accent4>
        <a:srgbClr val="95D600"/>
      </a:accent4>
      <a:accent5>
        <a:srgbClr val="FF6B00"/>
      </a:accent5>
      <a:accent6>
        <a:srgbClr val="7D868C"/>
      </a:accent6>
      <a:hlink>
        <a:srgbClr val="00C1DE"/>
      </a:hlink>
      <a:folHlink>
        <a:srgbClr val="002F6C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/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spAutoFit/>
      </a:bodyPr>
      <a:lstStyle>
        <a:defPPr marL="0" indent="0" algn="l" defTabSz="914400" rtl="0" eaLnBrk="1" latinLnBrk="0" hangingPunct="1">
          <a:lnSpc>
            <a:spcPct val="90000"/>
          </a:lnSpc>
          <a:spcBef>
            <a:spcPts val="0"/>
          </a:spcBef>
          <a:spcAft>
            <a:spcPts val="600"/>
          </a:spcAft>
          <a:buFont typeface="Arial" panose="020B0604020202020204" pitchFamily="34" charset="0"/>
          <a:buNone/>
          <a:defRPr sz="2100" kern="1200" dirty="0" err="1" smtClean="0">
            <a:solidFill>
              <a:schemeClr val="tx2"/>
            </a:solidFill>
            <a:latin typeface="+mn-lt"/>
            <a:ea typeface="+mn-ea"/>
            <a:cs typeface="+mn-cs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Arm_PPT_Master_arm Limited.pptx" id="{B009FBA6-67EA-4847-8FBE-EC1D6A7B8F07}" vid="{290449B8-8DCE-4277-BE81-5092DDE001F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Current_x0020_Version xmlns="f2ad5090-61a8-4b8c-ab70-68f4ff4d1933">9.0</Current_x0020_Version>
    <Document_x0020_Author xmlns="f2ad5090-61a8-4b8c-ab70-68f4ff4d1933">
      <UserInfo>
        <DisplayName/>
        <AccountId xsi:nil="true"/>
        <AccountType/>
      </UserInfo>
    </Document_x0020_Author>
    <_dlc_DocId xmlns="f2ad5090-61a8-4b8c-ab70-68f4ff4d1933">ARM-ECM-0633231</_dlc_DocId>
    <Document_x0020_Confidentiality xmlns="f2ad5090-61a8-4b8c-ab70-68f4ff4d1933">Confidential-Restricted</Document_x0020_Confidentiality>
    <_dlc_DocIdUrl xmlns="f2ad5090-61a8-4b8c-ab70-68f4ff4d1933">
      <Url>http://teamsites.arm.com/sites/cthub/_layouts/DocIdRedir.aspx?ID=ARM-ECM-0633231</Url>
      <Description>ARM-ECM-0633231</Description>
    </_dlc_DocIdUrl>
    <Category xmlns="c0950e01-db07-4e41-9c32-b7a8e9fccc9b">Private Presentation Templates</Category>
    <ARM_x0020_Legacy_x0020_ID xmlns="f2ad5090-61a8-4b8c-ab70-68f4ff4d1933" xsi:nil="true"/>
    <TaxCatchAll xmlns="f2ad5090-61a8-4b8c-ab70-68f4ff4d1933">
      <Value>7</Value>
      <Value>1</Value>
    </TaxCatchAll>
    <j60c3ced31bb40378c6254d49035d966 xmlns="f2ad5090-61a8-4b8c-ab70-68f4ff4d1933">
      <Terms xmlns="http://schemas.microsoft.com/office/infopath/2007/PartnerControls">
        <TermInfo xmlns="http://schemas.microsoft.com/office/infopath/2007/PartnerControls">
          <TermName xmlns="http://schemas.microsoft.com/office/infopath/2007/PartnerControls">2017</TermName>
          <TermId xmlns="http://schemas.microsoft.com/office/infopath/2007/PartnerControls">58467e81-5d99-44a5-abb5-12a016b65e9e</TermId>
        </TermInfo>
      </Terms>
    </j60c3ced31bb40378c6254d49035d966>
    <RoutingRuleDescription xmlns="http://schemas.microsoft.com/sharepoint/v3" xsi:nil="true"/>
    <_Status xmlns="http://schemas.microsoft.com/sharepoint/v3/fields">Not Started</_Status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ARM Document" ma:contentTypeID="0x0101005C6975769EB1684CAB07571CAE07A11B0100BC81FA0C64ACC243A77959D9266C7751" ma:contentTypeVersion="27" ma:contentTypeDescription="" ma:contentTypeScope="" ma:versionID="c3d44a507a30e34bb56df6cb41b0e970">
  <xsd:schema xmlns:xsd="http://www.w3.org/2001/XMLSchema" xmlns:xs="http://www.w3.org/2001/XMLSchema" xmlns:p="http://schemas.microsoft.com/office/2006/metadata/properties" xmlns:ns1="http://schemas.microsoft.com/sharepoint/v3" xmlns:ns2="f2ad5090-61a8-4b8c-ab70-68f4ff4d1933" xmlns:ns3="http://schemas.microsoft.com/sharepoint/v3/fields" xmlns:ns4="c0950e01-db07-4e41-9c32-b7a8e9fccc9b" targetNamespace="http://schemas.microsoft.com/office/2006/metadata/properties" ma:root="true" ma:fieldsID="d6365f768a9cf65e3d0aaa644537f94f" ns1:_="" ns2:_="" ns3:_="" ns4:_="">
    <xsd:import namespace="http://schemas.microsoft.com/sharepoint/v3"/>
    <xsd:import namespace="f2ad5090-61a8-4b8c-ab70-68f4ff4d1933"/>
    <xsd:import namespace="http://schemas.microsoft.com/sharepoint/v3/fields"/>
    <xsd:import namespace="c0950e01-db07-4e41-9c32-b7a8e9fccc9b"/>
    <xsd:element name="properties">
      <xsd:complexType>
        <xsd:sequence>
          <xsd:element name="documentManagement">
            <xsd:complexType>
              <xsd:all>
                <xsd:element ref="ns1:RoutingRuleDescription" minOccurs="0"/>
                <xsd:element ref="ns2:Document_x0020_Author" minOccurs="0"/>
                <xsd:element ref="ns3:_Status"/>
                <xsd:element ref="ns2:Document_x0020_Confidentiality"/>
                <xsd:element ref="ns2:_dlc_DocId" minOccurs="0"/>
                <xsd:element ref="ns2:_dlc_DocIdUrl" minOccurs="0"/>
                <xsd:element ref="ns2:_dlc_DocIdPersistId" minOccurs="0"/>
                <xsd:element ref="ns2:ARM_x0020_Legacy_x0020_ID" minOccurs="0"/>
                <xsd:element ref="ns2:Current_x0020_Version" minOccurs="0"/>
                <xsd:element ref="ns2:j60c3ced31bb40378c6254d49035d966" minOccurs="0"/>
                <xsd:element ref="ns2:TaxCatchAll" minOccurs="0"/>
                <xsd:element ref="ns2:TaxCatchAllLabel" minOccurs="0"/>
                <xsd:element ref="ns4:Category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RoutingRuleDescription" ma:index="2" nillable="true" ma:displayName="Description" ma:internalName="RoutingRuleDescription" ma:readOnly="false">
      <xsd:simpleType>
        <xsd:restriction base="dms:Text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2ad5090-61a8-4b8c-ab70-68f4ff4d1933" elementFormDefault="qualified">
    <xsd:import namespace="http://schemas.microsoft.com/office/2006/documentManagement/types"/>
    <xsd:import namespace="http://schemas.microsoft.com/office/infopath/2007/PartnerControls"/>
    <xsd:element name="Document_x0020_Author" ma:index="3" nillable="true" ma:displayName="Document Author" ma:list="UserInfo" ma:SharePointGroup="0" ma:internalName="Document_x0020_Author" ma:showField="ImnNam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Document_x0020_Confidentiality" ma:index="5" ma:displayName="Document Confidentiality" ma:default="Confidential" ma:format="Dropdown" ma:internalName="Document_x0020_Confidentiality">
      <xsd:simpleType>
        <xsd:restriction base="dms:Choice">
          <xsd:enumeration value="Secret"/>
          <xsd:enumeration value="Confidential-Restricted"/>
          <xsd:enumeration value="Confidential"/>
          <xsd:enumeration value="Non-Confidential"/>
          <xsd:enumeration value="Personal"/>
        </xsd:restriction>
      </xsd:simpleType>
    </xsd:element>
    <xsd:element name="_dlc_DocId" ma:index="8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9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  <xsd:element name="ARM_x0020_Legacy_x0020_ID" ma:index="16" nillable="true" ma:displayName="ARM Legacy ID" ma:internalName="ARM_x0020_Legacy_x0020_ID">
      <xsd:simpleType>
        <xsd:restriction base="dms:Text">
          <xsd:maxLength value="255"/>
        </xsd:restriction>
      </xsd:simpleType>
    </xsd:element>
    <xsd:element name="Current_x0020_Version" ma:index="17" nillable="true" ma:displayName="Current Version" ma:description="The current version number of the file in SharePoint." ma:internalName="Current_x0020_Version" ma:readOnly="false">
      <xsd:simpleType>
        <xsd:restriction base="dms:Text">
          <xsd:maxLength value="255"/>
        </xsd:restriction>
      </xsd:simpleType>
    </xsd:element>
    <xsd:element name="j60c3ced31bb40378c6254d49035d966" ma:index="18" nillable="true" ma:taxonomy="true" ma:internalName="j60c3ced31bb40378c6254d49035d966" ma:taxonomyFieldName="Calendar_x0020_Year" ma:displayName="Calendar Year" ma:readOnly="false" ma:default="7;#2017|58467e81-5d99-44a5-abb5-12a016b65e9e" ma:fieldId="{360c3ced-31bb-4037-8c62-54d49035d966}" ma:sspId="982c6e79-63e2-4d63-9b21-99d1544b0b75" ma:termSetId="c604d99f-773e-49a6-a2c0-6d4bc7541120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axCatchAll" ma:index="19" nillable="true" ma:displayName="Taxonomy Catch All Column" ma:hidden="true" ma:list="{a9424fa9-fdb0-43c3-9a79-ae027323b92a}" ma:internalName="TaxCatchAll" ma:showField="CatchAllData" ma:web="f2ad5090-61a8-4b8c-ab70-68f4ff4d193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20" nillable="true" ma:displayName="Taxonomy Catch All Column1" ma:hidden="true" ma:list="{a9424fa9-fdb0-43c3-9a79-ae027323b92a}" ma:internalName="TaxCatchAllLabel" ma:readOnly="true" ma:showField="CatchAllDataLabel" ma:web="f2ad5090-61a8-4b8c-ab70-68f4ff4d193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/fields" elementFormDefault="qualified">
    <xsd:import namespace="http://schemas.microsoft.com/office/2006/documentManagement/types"/>
    <xsd:import namespace="http://schemas.microsoft.com/office/infopath/2007/PartnerControls"/>
    <xsd:element name="_Status" ma:index="4" ma:displayName="Status" ma:default="Not Started" ma:internalName="_Status" ma:readOnly="false">
      <xsd:simpleType>
        <xsd:union memberTypes="dms:Text">
          <xsd:simpleType>
            <xsd:restriction base="dms:Choice">
              <xsd:enumeration value="Not Started"/>
              <xsd:enumeration value="Draft"/>
              <xsd:enumeration value="Reviewed"/>
              <xsd:enumeration value="Scheduled"/>
              <xsd:enumeration value="Published"/>
              <xsd:enumeration value="Final"/>
              <xsd:enumeration value="Expired"/>
            </xsd:restriction>
          </xsd:simpleType>
        </xsd:un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0950e01-db07-4e41-9c32-b7a8e9fccc9b" elementFormDefault="qualified">
    <xsd:import namespace="http://schemas.microsoft.com/office/2006/documentManagement/types"/>
    <xsd:import namespace="http://schemas.microsoft.com/office/infopath/2007/PartnerControls"/>
    <xsd:element name="Category" ma:index="22" nillable="true" ma:displayName="Category" ma:format="Dropdown" ma:internalName="Category">
      <xsd:simpleType>
        <xsd:restriction base="dms:Choice">
          <xsd:enumeration value="Word Documents - UK"/>
          <xsd:enumeration value="Word Documents - US"/>
          <xsd:enumeration value="Board Presentation Templates"/>
          <xsd:enumeration value="Public Presentation Templates"/>
          <xsd:enumeration value="Private Presentation Templates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11" ma:displayName="Content Type"/>
        <xsd:element ref="dc:title" minOccurs="0" maxOccurs="1" ma:index="1" ma:displayName="Title"/>
        <xsd:element ref="dc:subject" minOccurs="0" maxOccurs="1"/>
        <xsd:element ref="dc:description" minOccurs="0" maxOccurs="1"/>
        <xsd:element name="keywords" minOccurs="0" maxOccurs="1" type="xsd:string" ma:index="6" ma:displayName="Keywords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axOccurs="1" ma:displayName="Status">
          <xsd:simpleType xmlns:xs="http://www.w3.org/2001/XMLSchema">
            <xsd:restriction base="xsd:string">
              <xsd:minLength value="1"/>
            </xsd:restriction>
          </xsd:simpleType>
        </xsd:element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Assembly>Microsoft.Office.DocumentManagement, Version=14.0.0.0, Culture=neutral, PublicKeyToken=71e9bce111e9429c</Assembly>
    <Class>Microsoft.Office.DocumentManagement.Internal.DocIdHandler</Class>
    <Data/>
    <Filter/>
  </Receiver>
</spe:Receivers>
</file>

<file path=customXml/item4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B61D4E06-5D3F-4994-A4A7-4BA626FA722D}">
  <ds:schemaRefs>
    <ds:schemaRef ds:uri="http://schemas.microsoft.com/sharepoint/v3"/>
    <ds:schemaRef ds:uri="http://purl.org/dc/terms/"/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http://schemas.microsoft.com/office/2006/documentManagement/types"/>
    <ds:schemaRef ds:uri="http://schemas.microsoft.com/office/2006/metadata/properties"/>
    <ds:schemaRef ds:uri="c0950e01-db07-4e41-9c32-b7a8e9fccc9b"/>
    <ds:schemaRef ds:uri="http://purl.org/dc/elements/1.1/"/>
    <ds:schemaRef ds:uri="http://schemas.microsoft.com/sharepoint/v3/fields"/>
    <ds:schemaRef ds:uri="f2ad5090-61a8-4b8c-ab70-68f4ff4d1933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5675509F-A6F5-4147-861D-E4CC99F48FA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f2ad5090-61a8-4b8c-ab70-68f4ff4d1933"/>
    <ds:schemaRef ds:uri="http://schemas.microsoft.com/sharepoint/v3/fields"/>
    <ds:schemaRef ds:uri="c0950e01-db07-4e41-9c32-b7a8e9fccc9b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1E7F2E56-8924-419D-99E9-79DB71144EB2}">
  <ds:schemaRefs>
    <ds:schemaRef ds:uri="http://schemas.microsoft.com/sharepoint/events"/>
  </ds:schemaRefs>
</ds:datastoreItem>
</file>

<file path=customXml/itemProps4.xml><?xml version="1.0" encoding="utf-8"?>
<ds:datastoreItem xmlns:ds="http://schemas.openxmlformats.org/officeDocument/2006/customXml" ds:itemID="{82EFBBFE-5AFC-4CAD-AD38-1CB870BDB255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Arm_PPT_Limited</Template>
  <TotalTime>0</TotalTime>
  <Words>1692</Words>
  <Application>Microsoft Office PowerPoint</Application>
  <PresentationFormat>Widescreen</PresentationFormat>
  <Paragraphs>308</Paragraphs>
  <Slides>23</Slides>
  <Notes>12</Notes>
  <HiddenSlides>2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9" baseType="lpstr">
      <vt:lpstr>Arial</vt:lpstr>
      <vt:lpstr>Calibri</vt:lpstr>
      <vt:lpstr>Courier New</vt:lpstr>
      <vt:lpstr>Gill Sans MT</vt:lpstr>
      <vt:lpstr>Wingdings</vt:lpstr>
      <vt:lpstr>Arm_PPT_Public</vt:lpstr>
      <vt:lpstr>CMSIS-Pack</vt:lpstr>
      <vt:lpstr>Software components</vt:lpstr>
      <vt:lpstr>Software components – Taxonomy</vt:lpstr>
      <vt:lpstr>Bundles</vt:lpstr>
      <vt:lpstr>Bundles</vt:lpstr>
      <vt:lpstr>Relationships of packs and software components</vt:lpstr>
      <vt:lpstr>Central API Interface definition for software components</vt:lpstr>
      <vt:lpstr>API components</vt:lpstr>
      <vt:lpstr>Application example: TCP/IP network</vt:lpstr>
      <vt:lpstr>Application example: TCP/IP network</vt:lpstr>
      <vt:lpstr>Managing software components in a project</vt:lpstr>
      <vt:lpstr>CMSIS-CORE and CMSIS-Pack working together</vt:lpstr>
      <vt:lpstr>PDSC file example</vt:lpstr>
      <vt:lpstr>PDSC file example</vt:lpstr>
      <vt:lpstr>PDSC file example</vt:lpstr>
      <vt:lpstr>CMSIS-Pack</vt:lpstr>
      <vt:lpstr>CMSIS-SVD</vt:lpstr>
      <vt:lpstr>CMSIS-Driver peripheral mapping</vt:lpstr>
      <vt:lpstr>CMSIS-Zone</vt:lpstr>
      <vt:lpstr>CMSIS-Zone – Development Workflow</vt:lpstr>
      <vt:lpstr>CMSIS-Zone – Development Workflow</vt:lpstr>
      <vt:lpstr>CMSIS-Zone – Development Workflow</vt:lpstr>
      <vt:lpstr>CMSIS-Zone – Development Workflow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cp:lastModifiedBy/>
  <cp:revision>1</cp:revision>
  <dcterms:created xsi:type="dcterms:W3CDTF">2018-09-10T08:49:33Z</dcterms:created>
  <dcterms:modified xsi:type="dcterms:W3CDTF">2019-06-25T15:22:27Z</dcterms:modified>
  <cp:category/>
  <cp:contentStatus>Published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45c40ffca3445d9bf3205a60bd2f6d6">
    <vt:lpwstr>Confidential|28d1025d-1415-4984-b35e-5b79e7d32b5c</vt:lpwstr>
  </property>
  <property fmtid="{D5CDD505-2E9C-101B-9397-08002B2CF9AE}" pid="3" name="TaxKeyword">
    <vt:lpwstr/>
  </property>
  <property fmtid="{D5CDD505-2E9C-101B-9397-08002B2CF9AE}" pid="4" name="_dlc_policyId">
    <vt:lpwstr>0x0101004E4B3E189D714F49A85ED613D6AE4F95|-1756139441</vt:lpwstr>
  </property>
  <property fmtid="{D5CDD505-2E9C-101B-9397-08002B2CF9AE}" pid="5" name="_dlc_DocIdItemGuid">
    <vt:lpwstr>e89a121e-355c-4cb1-879e-045fefeb8c84</vt:lpwstr>
  </property>
  <property fmtid="{D5CDD505-2E9C-101B-9397-08002B2CF9AE}" pid="6" name="_dlc_ItemStageId">
    <vt:lpwstr>1</vt:lpwstr>
  </property>
  <property fmtid="{D5CDD505-2E9C-101B-9397-08002B2CF9AE}" pid="7" name="j60c3ced31bb40378c6254d49035d966">
    <vt:lpwstr>2015|ee47c3e7-6a69-4f36-9adf-1007c8d399a4</vt:lpwstr>
  </property>
  <property fmtid="{D5CDD505-2E9C-101B-9397-08002B2CF9AE}" pid="8" name="vti_description">
    <vt:lpwstr/>
  </property>
  <property fmtid="{D5CDD505-2E9C-101B-9397-08002B2CF9AE}" pid="9" name="WorkflowChangePath">
    <vt:lpwstr>1069b4ef-e6f3-4ad7-8c8e-772136578697,10;</vt:lpwstr>
  </property>
  <property fmtid="{D5CDD505-2E9C-101B-9397-08002B2CF9AE}" pid="10" name="Confidentiality">
    <vt:lpwstr>1;#Confidential|28d1025d-1415-4984-b35e-5b79e7d32b5c</vt:lpwstr>
  </property>
  <property fmtid="{D5CDD505-2E9C-101B-9397-08002B2CF9AE}" pid="11" name="ContentTypeId">
    <vt:lpwstr>0x0101005C6975769EB1684CAB07571CAE07A11B0100BC81FA0C64ACC243A77959D9266C7751</vt:lpwstr>
  </property>
  <property fmtid="{D5CDD505-2E9C-101B-9397-08002B2CF9AE}" pid="12" name="Calendar Year">
    <vt:lpwstr>7;#2017|58467e81-5d99-44a5-abb5-12a016b65e9e</vt:lpwstr>
  </property>
  <property fmtid="{D5CDD505-2E9C-101B-9397-08002B2CF9AE}" pid="13" name="TaxCatchAll">
    <vt:lpwstr/>
  </property>
  <property fmtid="{D5CDD505-2E9C-101B-9397-08002B2CF9AE}" pid="14" name="TaxKeywordTaxHTField">
    <vt:lpwstr/>
  </property>
  <property fmtid="{D5CDD505-2E9C-101B-9397-08002B2CF9AE}" pid="15" name="ItemRetentionFormula">
    <vt:lpwstr/>
  </property>
  <property fmtid="{D5CDD505-2E9C-101B-9397-08002B2CF9AE}" pid="16" name="_dlc_LastRun">
    <vt:lpwstr>08/15/2015 23:02:11</vt:lpwstr>
  </property>
</Properties>
</file>