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16" r:id="rId5"/>
  </p:sldMasterIdLst>
  <p:notesMasterIdLst>
    <p:notesMasterId r:id="rId7"/>
  </p:notesMasterIdLst>
  <p:handoutMasterIdLst>
    <p:handoutMasterId r:id="rId8"/>
  </p:handoutMasterIdLst>
  <p:sldIdLst>
    <p:sldId id="414" r:id="rId6"/>
  </p:sldIdLst>
  <p:sldSz cx="12188825" cy="6858000"/>
  <p:notesSz cx="9874250" cy="67976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rian Jeff" initials="BRJ" lastIdx="2" clrIdx="0"/>
  <p:cmAuthor id="1" name="eploof" initials="ehp" lastIdx="68" clrIdx="1"/>
  <p:cmAuthor id="2" name="Stuart Waldron" initials="IH" lastIdx="0" clrIdx="2"/>
  <p:cmAuthor id="3" name="Stuart Waldron" initials="" lastIdx="3"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1DB"/>
    <a:srgbClr val="AE1280"/>
    <a:srgbClr val="808082"/>
    <a:srgbClr val="128CAB"/>
    <a:srgbClr val="FF7E17"/>
    <a:srgbClr val="A5004C"/>
    <a:srgbClr val="00958B"/>
    <a:srgbClr val="26CEAD"/>
    <a:srgbClr val="58595B"/>
    <a:srgbClr val="4E558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799" autoAdjust="0"/>
    <p:restoredTop sz="94675" autoAdjust="0"/>
  </p:normalViewPr>
  <p:slideViewPr>
    <p:cSldViewPr snapToGrid="0">
      <p:cViewPr varScale="1">
        <p:scale>
          <a:sx n="108" d="100"/>
          <a:sy n="108" d="100"/>
        </p:scale>
        <p:origin x="-84" y="-84"/>
      </p:cViewPr>
      <p:guideLst>
        <p:guide orient="horz" pos="3865"/>
        <p:guide orient="horz" pos="501"/>
        <p:guide orient="horz" pos="1999"/>
        <p:guide pos="6741"/>
        <p:guide pos="464"/>
        <p:guide pos="3016"/>
        <p:guide pos="3132"/>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napToObjects="1" showGuides="1">
      <p:cViewPr varScale="1">
        <p:scale>
          <a:sx n="132" d="100"/>
          <a:sy n="132" d="100"/>
        </p:scale>
        <p:origin x="-3384" y="-96"/>
      </p:cViewPr>
      <p:guideLst>
        <p:guide orient="horz" pos="2141"/>
        <p:guide pos="311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1.xml"/><Relationship Id="rId10"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278841" cy="33988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593126" y="0"/>
            <a:ext cx="4278841" cy="339884"/>
          </a:xfrm>
          <a:prstGeom prst="rect">
            <a:avLst/>
          </a:prstGeom>
        </p:spPr>
        <p:txBody>
          <a:bodyPr vert="horz" lIns="91440" tIns="45720" rIns="91440" bIns="45720" rtlCol="0"/>
          <a:lstStyle>
            <a:lvl1pPr algn="r">
              <a:defRPr sz="1200"/>
            </a:lvl1pPr>
          </a:lstStyle>
          <a:p>
            <a:fld id="{E72D30EF-8F20-0B47-8B5D-39A8BC29E860}" type="datetimeFigureOut">
              <a:rPr lang="en-US" smtClean="0"/>
              <a:pPr/>
              <a:t>10/29/2015</a:t>
            </a:fld>
            <a:endParaRPr lang="en-US"/>
          </a:p>
        </p:txBody>
      </p:sp>
      <p:sp>
        <p:nvSpPr>
          <p:cNvPr id="4" name="Footer Placeholder 3"/>
          <p:cNvSpPr>
            <a:spLocks noGrp="1"/>
          </p:cNvSpPr>
          <p:nvPr>
            <p:ph type="ftr" sz="quarter" idx="2"/>
          </p:nvPr>
        </p:nvSpPr>
        <p:spPr>
          <a:xfrm>
            <a:off x="2" y="6456612"/>
            <a:ext cx="4278841" cy="339884"/>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593126" y="6456612"/>
            <a:ext cx="4278841" cy="339884"/>
          </a:xfrm>
          <a:prstGeom prst="rect">
            <a:avLst/>
          </a:prstGeom>
        </p:spPr>
        <p:txBody>
          <a:bodyPr vert="horz" lIns="91440" tIns="45720" rIns="91440" bIns="45720" rtlCol="0" anchor="b"/>
          <a:lstStyle>
            <a:lvl1pPr algn="r">
              <a:defRPr sz="1200"/>
            </a:lvl1pPr>
          </a:lstStyle>
          <a:p>
            <a:fld id="{5AD7AEC5-6202-3E49-9724-6DF8556784EB}" type="slidenum">
              <a:rPr lang="en-US" smtClean="0"/>
              <a:pPr/>
              <a:t>‹#›</a:t>
            </a:fld>
            <a:endParaRPr lang="en-US"/>
          </a:p>
        </p:txBody>
      </p:sp>
    </p:spTree>
    <p:extLst>
      <p:ext uri="{BB962C8B-B14F-4D97-AF65-F5344CB8AC3E}">
        <p14:creationId xmlns:p14="http://schemas.microsoft.com/office/powerpoint/2010/main" val="106268631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278841" cy="33988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593126" y="0"/>
            <a:ext cx="4278841" cy="339884"/>
          </a:xfrm>
          <a:prstGeom prst="rect">
            <a:avLst/>
          </a:prstGeom>
        </p:spPr>
        <p:txBody>
          <a:bodyPr vert="horz" lIns="91440" tIns="45720" rIns="91440" bIns="45720" rtlCol="0"/>
          <a:lstStyle>
            <a:lvl1pPr algn="r">
              <a:defRPr sz="1200"/>
            </a:lvl1pPr>
          </a:lstStyle>
          <a:p>
            <a:fld id="{77EDD36E-1E02-F241-9611-1F1D9EAAD326}" type="datetimeFigureOut">
              <a:rPr lang="en-US" smtClean="0"/>
              <a:pPr/>
              <a:t>10/29/2015</a:t>
            </a:fld>
            <a:endParaRPr lang="en-US"/>
          </a:p>
        </p:txBody>
      </p:sp>
      <p:sp>
        <p:nvSpPr>
          <p:cNvPr id="4" name="Slide Image Placeholder 3"/>
          <p:cNvSpPr>
            <a:spLocks noGrp="1" noRot="1" noChangeAspect="1"/>
          </p:cNvSpPr>
          <p:nvPr>
            <p:ph type="sldImg" idx="2"/>
          </p:nvPr>
        </p:nvSpPr>
        <p:spPr>
          <a:xfrm>
            <a:off x="2671763" y="509588"/>
            <a:ext cx="4530725" cy="25495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87425" y="3228897"/>
            <a:ext cx="7899400" cy="3058954"/>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2" y="6456612"/>
            <a:ext cx="4278841" cy="33988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593126" y="6456612"/>
            <a:ext cx="4278841" cy="339884"/>
          </a:xfrm>
          <a:prstGeom prst="rect">
            <a:avLst/>
          </a:prstGeom>
        </p:spPr>
        <p:txBody>
          <a:bodyPr vert="horz" lIns="91440" tIns="45720" rIns="91440" bIns="45720" rtlCol="0" anchor="b"/>
          <a:lstStyle>
            <a:lvl1pPr algn="r">
              <a:defRPr sz="1200"/>
            </a:lvl1pPr>
          </a:lstStyle>
          <a:p>
            <a:fld id="{579786E7-EDAB-724E-B5AE-1BDD6B8AC677}" type="slidenum">
              <a:rPr lang="en-US" smtClean="0"/>
              <a:pPr/>
              <a:t>‹#›</a:t>
            </a:fld>
            <a:endParaRPr lang="en-US"/>
          </a:p>
        </p:txBody>
      </p:sp>
    </p:spTree>
    <p:extLst>
      <p:ext uri="{BB962C8B-B14F-4D97-AF65-F5344CB8AC3E}">
        <p14:creationId xmlns:p14="http://schemas.microsoft.com/office/powerpoint/2010/main" val="130626833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standard peripheral driver interfaces connect microcontroller peripherals for example with middleware that implements communication stacks, file systems, or graphic user interfaces. Each peripheral driver interface may provide multiple instances reflecting the multiple physical interfaces of the same type in a device. For example the two physical SPI interfaces are reflected with a separate Access </a:t>
            </a:r>
            <a:r>
              <a:rPr lang="en-GB" dirty="0" err="1" smtClean="0"/>
              <a:t>Struct</a:t>
            </a:r>
            <a:r>
              <a:rPr lang="en-GB" dirty="0" smtClean="0"/>
              <a:t> for SPI1 and SPI2. The Access </a:t>
            </a:r>
            <a:r>
              <a:rPr lang="en-GB" dirty="0" err="1" smtClean="0"/>
              <a:t>Struct</a:t>
            </a:r>
            <a:r>
              <a:rPr lang="en-GB" dirty="0" smtClean="0"/>
              <a:t> is the interface of a driver to the middleware component or the user application.</a:t>
            </a:r>
          </a:p>
          <a:p>
            <a:endParaRPr lang="en-US" dirty="0"/>
          </a:p>
        </p:txBody>
      </p:sp>
      <p:sp>
        <p:nvSpPr>
          <p:cNvPr id="4" name="Slide Number Placeholder 3"/>
          <p:cNvSpPr>
            <a:spLocks noGrp="1"/>
          </p:cNvSpPr>
          <p:nvPr>
            <p:ph type="sldNum" sz="quarter" idx="10"/>
          </p:nvPr>
        </p:nvSpPr>
        <p:spPr/>
        <p:txBody>
          <a:bodyPr/>
          <a:lstStyle/>
          <a:p>
            <a:fld id="{579786E7-EDAB-724E-B5AE-1BDD6B8AC677}" type="slidenum">
              <a:rPr lang="en-US" smtClean="0"/>
              <a:pPr/>
              <a:t>1</a:t>
            </a:fld>
            <a:endParaRPr lang="en-US"/>
          </a:p>
        </p:txBody>
      </p:sp>
    </p:spTree>
    <p:extLst>
      <p:ext uri="{BB962C8B-B14F-4D97-AF65-F5344CB8AC3E}">
        <p14:creationId xmlns:p14="http://schemas.microsoft.com/office/powerpoint/2010/main" val="1354750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5" name="Title 4"/>
          <p:cNvSpPr>
            <a:spLocks noGrp="1"/>
          </p:cNvSpPr>
          <p:nvPr>
            <p:ph type="ctrTitle" hasCustomPrompt="1"/>
          </p:nvPr>
        </p:nvSpPr>
        <p:spPr>
          <a:xfrm>
            <a:off x="900000" y="1440000"/>
            <a:ext cx="11037125" cy="1920000"/>
          </a:xfrm>
        </p:spPr>
        <p:txBody>
          <a:bodyPr lIns="0" tIns="0" rIns="0" bIns="0">
            <a:normAutofit/>
          </a:bodyPr>
          <a:lstStyle>
            <a:lvl1pPr algn="r">
              <a:defRPr sz="4800" b="0">
                <a:solidFill>
                  <a:schemeClr val="accent1"/>
                </a:solidFill>
                <a:effectLst/>
              </a:defRPr>
            </a:lvl1pPr>
          </a:lstStyle>
          <a:p>
            <a:r>
              <a:rPr kumimoji="0" lang="en-GB" dirty="0" smtClean="0"/>
              <a:t>Click to Edit Title</a:t>
            </a:r>
            <a:endParaRPr kumimoji="0" lang="en-US" dirty="0"/>
          </a:p>
        </p:txBody>
      </p:sp>
      <p:sp>
        <p:nvSpPr>
          <p:cNvPr id="20" name="Subtitle 19"/>
          <p:cNvSpPr>
            <a:spLocks noGrp="1"/>
          </p:cNvSpPr>
          <p:nvPr>
            <p:ph type="subTitle" idx="1" hasCustomPrompt="1"/>
          </p:nvPr>
        </p:nvSpPr>
        <p:spPr>
          <a:xfrm>
            <a:off x="900000" y="3600000"/>
            <a:ext cx="11037125" cy="960000"/>
          </a:xfrm>
        </p:spPr>
        <p:txBody>
          <a:bodyPr lIns="0" tIns="0" rIns="0"/>
          <a:lstStyle>
            <a:lvl1pPr marL="36576" indent="0" algn="r">
              <a:spcBef>
                <a:spcPts val="0"/>
              </a:spcBef>
              <a:buNone/>
              <a:defRPr sz="32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GB" dirty="0" smtClean="0"/>
              <a:t>Click to edit subtitle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 Column Slide">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81546" y="1440000"/>
            <a:ext cx="11155753"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9" name="Title 8"/>
          <p:cNvSpPr>
            <a:spLocks noGrp="1"/>
          </p:cNvSpPr>
          <p:nvPr>
            <p:ph type="title" hasCustomPrompt="1"/>
          </p:nvPr>
        </p:nvSpPr>
        <p:spPr/>
        <p:txBody>
          <a:bodyPr/>
          <a:lstStyle/>
          <a:p>
            <a:r>
              <a:rPr lang="en-GB" dirty="0" smtClean="0"/>
              <a:t>Click to Edit Title</a:t>
            </a:r>
            <a:endParaRPr lang="en-US" dirty="0"/>
          </a:p>
        </p:txBody>
      </p:sp>
      <p:sp>
        <p:nvSpPr>
          <p:cNvPr id="14" name="TextBox 13"/>
          <p:cNvSpPr txBox="1"/>
          <p:nvPr/>
        </p:nvSpPr>
        <p:spPr>
          <a:xfrm>
            <a:off x="302377" y="1197429"/>
            <a:ext cx="914400" cy="914400"/>
          </a:xfrm>
          <a:prstGeom prst="rect">
            <a:avLst/>
          </a:prstGeom>
        </p:spPr>
        <p:txBody>
          <a:bodyPr vert="horz" wrap="none" lIns="0" tIns="0" rIns="0" bIns="0" rtlCol="0" anchor="t">
            <a:normAutofit/>
          </a:bodyPr>
          <a:lstStyle/>
          <a:p>
            <a:endParaRPr lang="en-US" dirty="0" smtClean="0"/>
          </a:p>
        </p:txBody>
      </p:sp>
    </p:spTree>
    <p:extLst>
      <p:ext uri="{BB962C8B-B14F-4D97-AF65-F5344CB8AC3E}">
        <p14:creationId xmlns:p14="http://schemas.microsoft.com/office/powerpoint/2010/main" val="1779627897"/>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2 Column Slid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kumimoji="0" lang="en-GB" dirty="0" smtClean="0"/>
              <a:t>Click to Edit Title</a:t>
            </a:r>
            <a:endParaRPr kumimoji="0" lang="en-US" dirty="0"/>
          </a:p>
        </p:txBody>
      </p:sp>
      <p:sp>
        <p:nvSpPr>
          <p:cNvPr id="3" name="Content Placeholder 2"/>
          <p:cNvSpPr>
            <a:spLocks noGrp="1"/>
          </p:cNvSpPr>
          <p:nvPr>
            <p:ph sz="half" idx="1" hasCustomPrompt="1"/>
          </p:nvPr>
        </p:nvSpPr>
        <p:spPr>
          <a:xfrm>
            <a:off x="479877" y="1440000"/>
            <a:ext cx="5274338"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4" name="Content Placeholder 3"/>
          <p:cNvSpPr>
            <a:spLocks noGrp="1"/>
          </p:cNvSpPr>
          <p:nvPr>
            <p:ph sz="half" idx="2" hasCustomPrompt="1"/>
          </p:nvPr>
        </p:nvSpPr>
        <p:spPr>
          <a:xfrm>
            <a:off x="6076198" y="1440000"/>
            <a:ext cx="5561102"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2 Column Subtitle">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81547" y="1440000"/>
            <a:ext cx="5274338"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4" name="Content Placeholder 3"/>
          <p:cNvSpPr>
            <a:spLocks noGrp="1"/>
          </p:cNvSpPr>
          <p:nvPr>
            <p:ph sz="half" idx="2" hasCustomPrompt="1"/>
          </p:nvPr>
        </p:nvSpPr>
        <p:spPr>
          <a:xfrm>
            <a:off x="6076198" y="1440000"/>
            <a:ext cx="5561102"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9" name="Title 8"/>
          <p:cNvSpPr>
            <a:spLocks noGrp="1"/>
          </p:cNvSpPr>
          <p:nvPr>
            <p:ph type="title" hasCustomPrompt="1"/>
          </p:nvPr>
        </p:nvSpPr>
        <p:spPr/>
        <p:txBody>
          <a:bodyPr/>
          <a:lstStyle/>
          <a:p>
            <a:r>
              <a:rPr lang="en-GB" dirty="0" smtClean="0"/>
              <a:t>Click to Edit Title</a:t>
            </a:r>
            <a:endParaRPr lang="en-US" dirty="0"/>
          </a:p>
        </p:txBody>
      </p:sp>
      <p:sp>
        <p:nvSpPr>
          <p:cNvPr id="13" name="Text Placeholder 12"/>
          <p:cNvSpPr>
            <a:spLocks noGrp="1"/>
          </p:cNvSpPr>
          <p:nvPr>
            <p:ph type="body" sz="quarter" idx="10" hasCustomPrompt="1"/>
          </p:nvPr>
        </p:nvSpPr>
        <p:spPr>
          <a:xfrm>
            <a:off x="498608" y="920442"/>
            <a:ext cx="11160000" cy="396000"/>
          </a:xfrm>
        </p:spPr>
        <p:txBody>
          <a:bodyPr/>
          <a:lstStyle>
            <a:lvl1pPr marL="0" indent="0">
              <a:buNone/>
              <a:defRPr sz="2400">
                <a:solidFill>
                  <a:schemeClr val="accent5"/>
                </a:solidFill>
              </a:defRPr>
            </a:lvl1pPr>
          </a:lstStyle>
          <a:p>
            <a:pPr lvl="0"/>
            <a:r>
              <a:rPr lang="en-GB" dirty="0" smtClean="0"/>
              <a:t>Click to edit subtitle</a:t>
            </a:r>
            <a:endParaRPr lang="en-US" dirty="0"/>
          </a:p>
        </p:txBody>
      </p:sp>
      <p:sp>
        <p:nvSpPr>
          <p:cNvPr id="14" name="TextBox 13"/>
          <p:cNvSpPr txBox="1"/>
          <p:nvPr/>
        </p:nvSpPr>
        <p:spPr>
          <a:xfrm>
            <a:off x="302377" y="1197429"/>
            <a:ext cx="914400" cy="914400"/>
          </a:xfrm>
          <a:prstGeom prst="rect">
            <a:avLst/>
          </a:prstGeom>
        </p:spPr>
        <p:txBody>
          <a:bodyPr vert="horz" wrap="none" lIns="0" tIns="0" rIns="0" bIns="0" rtlCol="0" anchor="t">
            <a:normAutofit/>
          </a:bodyPr>
          <a:lstStyle/>
          <a:p>
            <a:endParaRPr lang="en-US" dirty="0" smtClean="0"/>
          </a:p>
        </p:txBody>
      </p:sp>
    </p:spTree>
    <p:extLst>
      <p:ext uri="{BB962C8B-B14F-4D97-AF65-F5344CB8AC3E}">
        <p14:creationId xmlns:p14="http://schemas.microsoft.com/office/powerpoint/2010/main" val="1997453434"/>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 Column Subtitle">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81546" y="1440000"/>
            <a:ext cx="11155753"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9" name="Title 8"/>
          <p:cNvSpPr>
            <a:spLocks noGrp="1"/>
          </p:cNvSpPr>
          <p:nvPr>
            <p:ph type="title" hasCustomPrompt="1"/>
          </p:nvPr>
        </p:nvSpPr>
        <p:spPr/>
        <p:txBody>
          <a:bodyPr/>
          <a:lstStyle/>
          <a:p>
            <a:r>
              <a:rPr lang="en-GB" dirty="0" smtClean="0"/>
              <a:t>Click to Edit Title</a:t>
            </a:r>
            <a:endParaRPr lang="en-US" dirty="0"/>
          </a:p>
        </p:txBody>
      </p:sp>
      <p:sp>
        <p:nvSpPr>
          <p:cNvPr id="13" name="Text Placeholder 12"/>
          <p:cNvSpPr>
            <a:spLocks noGrp="1"/>
          </p:cNvSpPr>
          <p:nvPr>
            <p:ph type="body" sz="quarter" idx="10" hasCustomPrompt="1"/>
          </p:nvPr>
        </p:nvSpPr>
        <p:spPr>
          <a:xfrm>
            <a:off x="498608" y="920442"/>
            <a:ext cx="11160000" cy="396000"/>
          </a:xfrm>
        </p:spPr>
        <p:txBody>
          <a:bodyPr/>
          <a:lstStyle>
            <a:lvl1pPr marL="0" indent="0">
              <a:buNone/>
              <a:defRPr sz="2400">
                <a:solidFill>
                  <a:schemeClr val="accent5"/>
                </a:solidFill>
              </a:defRPr>
            </a:lvl1pPr>
          </a:lstStyle>
          <a:p>
            <a:pPr lvl="0"/>
            <a:r>
              <a:rPr lang="en-GB" dirty="0" smtClean="0"/>
              <a:t>Click to edit subtitle</a:t>
            </a:r>
            <a:endParaRPr lang="en-US" dirty="0"/>
          </a:p>
        </p:txBody>
      </p:sp>
      <p:sp>
        <p:nvSpPr>
          <p:cNvPr id="14" name="TextBox 13"/>
          <p:cNvSpPr txBox="1"/>
          <p:nvPr/>
        </p:nvSpPr>
        <p:spPr>
          <a:xfrm>
            <a:off x="302377" y="1197429"/>
            <a:ext cx="914400" cy="914400"/>
          </a:xfrm>
          <a:prstGeom prst="rect">
            <a:avLst/>
          </a:prstGeom>
        </p:spPr>
        <p:txBody>
          <a:bodyPr vert="horz" wrap="none" lIns="0" tIns="0" rIns="0" bIns="0" rtlCol="0" anchor="t">
            <a:normAutofit/>
          </a:bodyPr>
          <a:lstStyle/>
          <a:p>
            <a:endParaRPr lang="en-US" dirty="0" smtClean="0"/>
          </a:p>
        </p:txBody>
      </p:sp>
    </p:spTree>
    <p:extLst>
      <p:ext uri="{BB962C8B-B14F-4D97-AF65-F5344CB8AC3E}">
        <p14:creationId xmlns:p14="http://schemas.microsoft.com/office/powerpoint/2010/main" val="678807110"/>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learence check 1 co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kumimoji="0" lang="en-GB" dirty="0" smtClean="0"/>
              <a:t>Click to Edit Title</a:t>
            </a:r>
            <a:endParaRPr kumimoji="0" lang="en-US" dirty="0"/>
          </a:p>
        </p:txBody>
      </p:sp>
      <p:sp>
        <p:nvSpPr>
          <p:cNvPr id="3" name="Content Placeholder 2"/>
          <p:cNvSpPr>
            <a:spLocks noGrp="1"/>
          </p:cNvSpPr>
          <p:nvPr>
            <p:ph sz="half" idx="1" hasCustomPrompt="1"/>
          </p:nvPr>
        </p:nvSpPr>
        <p:spPr>
          <a:xfrm>
            <a:off x="479875" y="1440000"/>
            <a:ext cx="11157425"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7" name="Rectangle 6"/>
          <p:cNvSpPr/>
          <p:nvPr/>
        </p:nvSpPr>
        <p:spPr bwMode="auto">
          <a:xfrm>
            <a:off x="0" y="1524000"/>
            <a:ext cx="12188825" cy="4581407"/>
          </a:xfrm>
          <a:prstGeom prst="rect">
            <a:avLst/>
          </a:prstGeom>
          <a:noFill/>
          <a:ln w="19050" cap="flat" cmpd="sng" algn="ctr">
            <a:solidFill>
              <a:schemeClr val="bg1">
                <a:lumMod val="7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smtClean="0">
              <a:ln>
                <a:noFill/>
              </a:ln>
              <a:solidFill>
                <a:srgbClr val="000000"/>
              </a:solidFill>
              <a:effectLst/>
              <a:latin typeface="Arial" charset="0"/>
              <a:ea typeface="MS PGothic" pitchFamily="34" charset="-128"/>
            </a:endParaRPr>
          </a:p>
        </p:txBody>
      </p:sp>
      <p:sp>
        <p:nvSpPr>
          <p:cNvPr id="8" name="Rectangle 7"/>
          <p:cNvSpPr/>
          <p:nvPr/>
        </p:nvSpPr>
        <p:spPr bwMode="auto">
          <a:xfrm>
            <a:off x="3988284" y="1023286"/>
            <a:ext cx="4082649" cy="493062"/>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FFFFFF"/>
                </a:solidFill>
                <a:effectLst/>
                <a:latin typeface="Arial" charset="0"/>
                <a:ea typeface="MS PGothic" pitchFamily="34" charset="-128"/>
              </a:rPr>
              <a:t>Approximate</a:t>
            </a:r>
            <a:r>
              <a:rPr kumimoji="0" lang="en-US" sz="1000" b="1" i="0" u="none" strike="noStrike" cap="none" normalizeH="0" dirty="0" smtClean="0">
                <a:ln>
                  <a:noFill/>
                </a:ln>
                <a:solidFill>
                  <a:srgbClr val="FFFFFF"/>
                </a:solidFill>
                <a:effectLst/>
                <a:latin typeface="Arial" charset="0"/>
                <a:ea typeface="MS PGothic" pitchFamily="34" charset="-128"/>
              </a:rPr>
              <a:t> clearance</a:t>
            </a:r>
            <a:endParaRPr kumimoji="0" lang="en-US" sz="1000" b="1" i="0" u="none" strike="noStrike" cap="none" normalizeH="0" baseline="0" dirty="0" smtClean="0">
              <a:ln>
                <a:noFill/>
              </a:ln>
              <a:solidFill>
                <a:srgbClr val="FFFFFF"/>
              </a:solidFill>
              <a:effectLst/>
              <a:latin typeface="Arial" charset="0"/>
              <a:ea typeface="MS PGothic" pitchFamily="34" charset="-128"/>
            </a:endParaRPr>
          </a:p>
        </p:txBody>
      </p:sp>
      <p:sp>
        <p:nvSpPr>
          <p:cNvPr id="9" name="Rectangle 8"/>
          <p:cNvSpPr/>
          <p:nvPr/>
        </p:nvSpPr>
        <p:spPr bwMode="auto">
          <a:xfrm>
            <a:off x="3988284" y="6105407"/>
            <a:ext cx="4082649" cy="752593"/>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000" b="1" dirty="0" smtClean="0">
                <a:solidFill>
                  <a:srgbClr val="FFFFFF"/>
                </a:solidFill>
                <a:latin typeface="Arial" charset="0"/>
                <a:ea typeface="MS PGothic" pitchFamily="34" charset="-128"/>
              </a:rPr>
              <a:t>Approximate clearance</a:t>
            </a:r>
          </a:p>
        </p:txBody>
      </p:sp>
      <p:sp>
        <p:nvSpPr>
          <p:cNvPr id="11" name="Rectangle 10"/>
          <p:cNvSpPr/>
          <p:nvPr userDrawn="1"/>
        </p:nvSpPr>
        <p:spPr bwMode="auto">
          <a:xfrm>
            <a:off x="3988284" y="835138"/>
            <a:ext cx="4082649" cy="493062"/>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FFFFFF"/>
                </a:solidFill>
                <a:effectLst/>
                <a:latin typeface="Arial" charset="0"/>
                <a:ea typeface="MS PGothic" pitchFamily="34" charset="-128"/>
              </a:rPr>
              <a:t>Approximate</a:t>
            </a:r>
            <a:r>
              <a:rPr kumimoji="0" lang="en-US" sz="1000" b="1" i="0" u="none" strike="noStrike" cap="none" normalizeH="0" dirty="0" smtClean="0">
                <a:ln>
                  <a:noFill/>
                </a:ln>
                <a:solidFill>
                  <a:srgbClr val="FFFFFF"/>
                </a:solidFill>
                <a:effectLst/>
                <a:latin typeface="Arial" charset="0"/>
                <a:ea typeface="MS PGothic" pitchFamily="34" charset="-128"/>
              </a:rPr>
              <a:t> clearance</a:t>
            </a:r>
            <a:endParaRPr kumimoji="0" lang="en-US" sz="1000" b="1" i="0" u="none" strike="noStrike" cap="none" normalizeH="0" baseline="0" dirty="0" smtClean="0">
              <a:ln>
                <a:noFill/>
              </a:ln>
              <a:solidFill>
                <a:srgbClr val="FFFFFF"/>
              </a:solidFill>
              <a:effectLst/>
              <a:latin typeface="Arial" charset="0"/>
              <a:ea typeface="MS PGothic" pitchFamily="34" charset="-128"/>
            </a:endParaRPr>
          </a:p>
        </p:txBody>
      </p:sp>
      <p:sp>
        <p:nvSpPr>
          <p:cNvPr id="12" name="Rectangle 11"/>
          <p:cNvSpPr/>
          <p:nvPr userDrawn="1"/>
        </p:nvSpPr>
        <p:spPr bwMode="auto">
          <a:xfrm>
            <a:off x="3988284" y="6153727"/>
            <a:ext cx="4082649" cy="704273"/>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000" b="1" dirty="0" smtClean="0">
                <a:solidFill>
                  <a:srgbClr val="FFFFFF"/>
                </a:solidFill>
                <a:latin typeface="Arial" charset="0"/>
                <a:ea typeface="MS PGothic" pitchFamily="34" charset="-128"/>
              </a:rPr>
              <a:t>Approximate clearance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Clearence check 2 co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kumimoji="0" lang="en-GB" dirty="0" smtClean="0"/>
              <a:t>Click to Edit Title</a:t>
            </a:r>
            <a:endParaRPr kumimoji="0" lang="en-US" dirty="0"/>
          </a:p>
        </p:txBody>
      </p:sp>
      <p:sp>
        <p:nvSpPr>
          <p:cNvPr id="5" name="Rectangle 4"/>
          <p:cNvSpPr/>
          <p:nvPr/>
        </p:nvSpPr>
        <p:spPr bwMode="auto">
          <a:xfrm>
            <a:off x="0" y="1524000"/>
            <a:ext cx="12188825" cy="4581407"/>
          </a:xfrm>
          <a:prstGeom prst="rect">
            <a:avLst/>
          </a:prstGeom>
          <a:noFill/>
          <a:ln w="19050" cap="flat" cmpd="sng" algn="ctr">
            <a:solidFill>
              <a:schemeClr val="bg1">
                <a:lumMod val="7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smtClean="0">
              <a:ln>
                <a:noFill/>
              </a:ln>
              <a:solidFill>
                <a:srgbClr val="000000"/>
              </a:solidFill>
              <a:effectLst/>
              <a:latin typeface="Arial" charset="0"/>
              <a:ea typeface="MS PGothic" pitchFamily="34" charset="-128"/>
            </a:endParaRPr>
          </a:p>
        </p:txBody>
      </p:sp>
      <p:sp>
        <p:nvSpPr>
          <p:cNvPr id="6" name="Rectangle 5"/>
          <p:cNvSpPr/>
          <p:nvPr/>
        </p:nvSpPr>
        <p:spPr bwMode="auto">
          <a:xfrm>
            <a:off x="3988284" y="1023286"/>
            <a:ext cx="4082649" cy="493062"/>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FFFFFF"/>
                </a:solidFill>
                <a:effectLst/>
                <a:latin typeface="Arial" charset="0"/>
                <a:ea typeface="MS PGothic" pitchFamily="34" charset="-128"/>
              </a:rPr>
              <a:t>Approximate</a:t>
            </a:r>
            <a:r>
              <a:rPr kumimoji="0" lang="en-US" sz="1000" b="1" i="0" u="none" strike="noStrike" cap="none" normalizeH="0" dirty="0" smtClean="0">
                <a:ln>
                  <a:noFill/>
                </a:ln>
                <a:solidFill>
                  <a:srgbClr val="FFFFFF"/>
                </a:solidFill>
                <a:effectLst/>
                <a:latin typeface="Arial" charset="0"/>
                <a:ea typeface="MS PGothic" pitchFamily="34" charset="-128"/>
              </a:rPr>
              <a:t> clearance</a:t>
            </a:r>
            <a:endParaRPr kumimoji="0" lang="en-US" sz="1000" b="1" i="0" u="none" strike="noStrike" cap="none" normalizeH="0" baseline="0" dirty="0" smtClean="0">
              <a:ln>
                <a:noFill/>
              </a:ln>
              <a:solidFill>
                <a:srgbClr val="FFFFFF"/>
              </a:solidFill>
              <a:effectLst/>
              <a:latin typeface="Arial" charset="0"/>
              <a:ea typeface="MS PGothic" pitchFamily="34" charset="-128"/>
            </a:endParaRPr>
          </a:p>
        </p:txBody>
      </p:sp>
      <p:sp>
        <p:nvSpPr>
          <p:cNvPr id="7" name="Rectangle 6"/>
          <p:cNvSpPr/>
          <p:nvPr/>
        </p:nvSpPr>
        <p:spPr bwMode="auto">
          <a:xfrm>
            <a:off x="3988284" y="6105407"/>
            <a:ext cx="4082649" cy="752593"/>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000" b="1" dirty="0" smtClean="0">
                <a:solidFill>
                  <a:srgbClr val="FFFFFF"/>
                </a:solidFill>
                <a:latin typeface="Arial" charset="0"/>
                <a:ea typeface="MS PGothic" pitchFamily="34" charset="-128"/>
              </a:rPr>
              <a:t>Approximate clearance</a:t>
            </a:r>
          </a:p>
        </p:txBody>
      </p:sp>
      <p:cxnSp>
        <p:nvCxnSpPr>
          <p:cNvPr id="11" name="Straight Connector 10"/>
          <p:cNvCxnSpPr/>
          <p:nvPr/>
        </p:nvCxnSpPr>
        <p:spPr>
          <a:xfrm>
            <a:off x="6065720" y="1316550"/>
            <a:ext cx="0" cy="5091186"/>
          </a:xfrm>
          <a:prstGeom prst="line">
            <a:avLst/>
          </a:prstGeom>
          <a:ln w="12700">
            <a:solidFill>
              <a:schemeClr val="bg1">
                <a:lumMod val="75000"/>
              </a:schemeClr>
            </a:solidFill>
            <a:tailEnd type="none"/>
          </a:ln>
          <a:effectLst/>
        </p:spPr>
        <p:style>
          <a:lnRef idx="2">
            <a:schemeClr val="accent1"/>
          </a:lnRef>
          <a:fillRef idx="0">
            <a:schemeClr val="accent1"/>
          </a:fillRef>
          <a:effectRef idx="1">
            <a:schemeClr val="accent1"/>
          </a:effectRef>
          <a:fontRef idx="minor">
            <a:schemeClr val="tx1"/>
          </a:fontRef>
        </p:style>
      </p:cxnSp>
      <p:sp>
        <p:nvSpPr>
          <p:cNvPr id="12" name="Content Placeholder 2"/>
          <p:cNvSpPr>
            <a:spLocks noGrp="1"/>
          </p:cNvSpPr>
          <p:nvPr>
            <p:ph sz="half" idx="1" hasCustomPrompt="1"/>
          </p:nvPr>
        </p:nvSpPr>
        <p:spPr>
          <a:xfrm>
            <a:off x="479877" y="1440000"/>
            <a:ext cx="5274338"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13" name="Content Placeholder 3"/>
          <p:cNvSpPr>
            <a:spLocks noGrp="1"/>
          </p:cNvSpPr>
          <p:nvPr>
            <p:ph sz="half" idx="2" hasCustomPrompt="1"/>
          </p:nvPr>
        </p:nvSpPr>
        <p:spPr>
          <a:xfrm>
            <a:off x="6076800" y="1440000"/>
            <a:ext cx="5560500"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10" name="Rectangle 9"/>
          <p:cNvSpPr/>
          <p:nvPr userDrawn="1"/>
        </p:nvSpPr>
        <p:spPr bwMode="auto">
          <a:xfrm>
            <a:off x="3988284" y="835138"/>
            <a:ext cx="4082649" cy="493062"/>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FFFFFF"/>
                </a:solidFill>
                <a:effectLst/>
                <a:latin typeface="Arial" charset="0"/>
                <a:ea typeface="MS PGothic" pitchFamily="34" charset="-128"/>
              </a:rPr>
              <a:t>Approximate</a:t>
            </a:r>
            <a:r>
              <a:rPr kumimoji="0" lang="en-US" sz="1000" b="1" i="0" u="none" strike="noStrike" cap="none" normalizeH="0" dirty="0" smtClean="0">
                <a:ln>
                  <a:noFill/>
                </a:ln>
                <a:solidFill>
                  <a:srgbClr val="FFFFFF"/>
                </a:solidFill>
                <a:effectLst/>
                <a:latin typeface="Arial" charset="0"/>
                <a:ea typeface="MS PGothic" pitchFamily="34" charset="-128"/>
              </a:rPr>
              <a:t> clearance</a:t>
            </a:r>
            <a:endParaRPr kumimoji="0" lang="en-US" sz="1000" b="1" i="0" u="none" strike="noStrike" cap="none" normalizeH="0" baseline="0" dirty="0" smtClean="0">
              <a:ln>
                <a:noFill/>
              </a:ln>
              <a:solidFill>
                <a:srgbClr val="FFFFFF"/>
              </a:solidFill>
              <a:effectLst/>
              <a:latin typeface="Arial" charset="0"/>
              <a:ea typeface="MS PGothic" pitchFamily="34" charset="-128"/>
            </a:endParaRPr>
          </a:p>
        </p:txBody>
      </p:sp>
      <p:sp>
        <p:nvSpPr>
          <p:cNvPr id="14" name="Rectangle 13"/>
          <p:cNvSpPr/>
          <p:nvPr userDrawn="1"/>
        </p:nvSpPr>
        <p:spPr bwMode="auto">
          <a:xfrm>
            <a:off x="3988284" y="6153727"/>
            <a:ext cx="4082649" cy="704273"/>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000" b="1" dirty="0" smtClean="0">
                <a:solidFill>
                  <a:srgbClr val="FFFFFF"/>
                </a:solidFill>
                <a:latin typeface="Arial" charset="0"/>
                <a:ea typeface="MS PGothic" pitchFamily="34" charset="-128"/>
              </a:rPr>
              <a:t>Approximate clearance</a:t>
            </a:r>
          </a:p>
        </p:txBody>
      </p:sp>
      <p:cxnSp>
        <p:nvCxnSpPr>
          <p:cNvPr id="15" name="Straight Connector 14"/>
          <p:cNvCxnSpPr/>
          <p:nvPr userDrawn="1"/>
        </p:nvCxnSpPr>
        <p:spPr>
          <a:xfrm>
            <a:off x="468663" y="1339852"/>
            <a:ext cx="0" cy="5067885"/>
          </a:xfrm>
          <a:prstGeom prst="line">
            <a:avLst/>
          </a:prstGeom>
          <a:ln w="12700">
            <a:solidFill>
              <a:schemeClr val="bg1">
                <a:lumMod val="75000"/>
              </a:schemeClr>
            </a:solidFill>
            <a:tailEnd type="none"/>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6065720" y="1316550"/>
            <a:ext cx="0" cy="5091186"/>
          </a:xfrm>
          <a:prstGeom prst="line">
            <a:avLst/>
          </a:prstGeom>
          <a:ln w="12700">
            <a:solidFill>
              <a:schemeClr val="bg1">
                <a:lumMod val="75000"/>
              </a:schemeClr>
            </a:solidFill>
            <a:tailEnd type="non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215347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ransistion Slide">
    <p:spTree>
      <p:nvGrpSpPr>
        <p:cNvPr id="1" name=""/>
        <p:cNvGrpSpPr/>
        <p:nvPr/>
      </p:nvGrpSpPr>
      <p:grpSpPr>
        <a:xfrm>
          <a:off x="0" y="0"/>
          <a:ext cx="0" cy="0"/>
          <a:chOff x="0" y="0"/>
          <a:chExt cx="0" cy="0"/>
        </a:xfrm>
      </p:grpSpPr>
      <p:sp>
        <p:nvSpPr>
          <p:cNvPr id="5" name="Title 4"/>
          <p:cNvSpPr>
            <a:spLocks noGrp="1"/>
          </p:cNvSpPr>
          <p:nvPr>
            <p:ph type="ctrTitle" hasCustomPrompt="1"/>
          </p:nvPr>
        </p:nvSpPr>
        <p:spPr>
          <a:xfrm>
            <a:off x="900000" y="2796212"/>
            <a:ext cx="11037125" cy="1013625"/>
          </a:xfrm>
        </p:spPr>
        <p:txBody>
          <a:bodyPr lIns="0" tIns="0" rIns="0" bIns="0">
            <a:normAutofit/>
          </a:bodyPr>
          <a:lstStyle>
            <a:lvl1pPr algn="r">
              <a:defRPr sz="4800" b="0">
                <a:solidFill>
                  <a:schemeClr val="accent1"/>
                </a:solidFill>
                <a:effectLst/>
              </a:defRPr>
            </a:lvl1pPr>
          </a:lstStyle>
          <a:p>
            <a:r>
              <a:rPr kumimoji="0" lang="en-GB" dirty="0" smtClean="0"/>
              <a:t>Click to Edit Title</a:t>
            </a:r>
            <a:endParaRPr kumimoji="0" lang="en-US" dirty="0"/>
          </a:p>
        </p:txBody>
      </p:sp>
    </p:spTree>
    <p:extLst>
      <p:ext uri="{BB962C8B-B14F-4D97-AF65-F5344CB8AC3E}">
        <p14:creationId xmlns:p14="http://schemas.microsoft.com/office/powerpoint/2010/main" val="83946838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Title 4"/>
          <p:cNvSpPr>
            <a:spLocks noGrp="1"/>
          </p:cNvSpPr>
          <p:nvPr>
            <p:ph type="ctrTitle" hasCustomPrompt="1"/>
          </p:nvPr>
        </p:nvSpPr>
        <p:spPr>
          <a:xfrm>
            <a:off x="1534990" y="2540000"/>
            <a:ext cx="9276208" cy="1479663"/>
          </a:xfrm>
        </p:spPr>
        <p:txBody>
          <a:bodyPr lIns="0" tIns="0" rIns="0" bIns="0">
            <a:noAutofit/>
          </a:bodyPr>
          <a:lstStyle>
            <a:lvl1pPr algn="l">
              <a:defRPr sz="3200" b="0" baseline="0">
                <a:solidFill>
                  <a:schemeClr val="accent1"/>
                </a:solidFill>
                <a:effectLst/>
              </a:defRPr>
            </a:lvl1pPr>
          </a:lstStyle>
          <a:p>
            <a:r>
              <a:rPr kumimoji="0" lang="en-GB" dirty="0" smtClean="0"/>
              <a:t>Type or insert a quote into this box ensuring each line of text is as equal as possible.  There are three line to fill so please edit as required.  Character count </a:t>
            </a:r>
            <a:r>
              <a:rPr kumimoji="0" lang="en-GB" dirty="0" err="1" smtClean="0"/>
              <a:t>approx</a:t>
            </a:r>
            <a:r>
              <a:rPr kumimoji="0" lang="en-GB" dirty="0" smtClean="0"/>
              <a:t> 160</a:t>
            </a:r>
            <a:endParaRPr kumimoji="0" lang="en-US" dirty="0"/>
          </a:p>
        </p:txBody>
      </p:sp>
      <p:sp>
        <p:nvSpPr>
          <p:cNvPr id="12" name="TextBox 11"/>
          <p:cNvSpPr txBox="1"/>
          <p:nvPr userDrawn="1"/>
        </p:nvSpPr>
        <p:spPr>
          <a:xfrm>
            <a:off x="3358542" y="4515556"/>
            <a:ext cx="914400" cy="914400"/>
          </a:xfrm>
          <a:prstGeom prst="rect">
            <a:avLst/>
          </a:prstGeom>
        </p:spPr>
        <p:txBody>
          <a:bodyPr vert="horz" wrap="none" lIns="0" tIns="0" rIns="0" bIns="0" rtlCol="0" anchor="t">
            <a:normAutofit/>
          </a:bodyPr>
          <a:lstStyle/>
          <a:p>
            <a:endParaRPr lang="en-US" dirty="0" smtClean="0"/>
          </a:p>
        </p:txBody>
      </p:sp>
      <p:sp>
        <p:nvSpPr>
          <p:cNvPr id="14" name="Text Placeholder 13"/>
          <p:cNvSpPr>
            <a:spLocks noGrp="1"/>
          </p:cNvSpPr>
          <p:nvPr>
            <p:ph type="body" sz="quarter" idx="11" hasCustomPrompt="1"/>
          </p:nvPr>
        </p:nvSpPr>
        <p:spPr>
          <a:xfrm>
            <a:off x="6180846" y="4524558"/>
            <a:ext cx="4710991" cy="546041"/>
          </a:xfrm>
        </p:spPr>
        <p:txBody>
          <a:bodyPr/>
          <a:lstStyle>
            <a:lvl1pPr marL="0" indent="0" algn="r">
              <a:buNone/>
              <a:defRPr sz="1200">
                <a:solidFill>
                  <a:srgbClr val="7F7F7F"/>
                </a:solidFill>
              </a:defRPr>
            </a:lvl1pPr>
            <a:lvl2pPr marL="538162" indent="0">
              <a:buNone/>
              <a:defRPr sz="1200">
                <a:solidFill>
                  <a:srgbClr val="7F7F7F"/>
                </a:solidFill>
              </a:defRPr>
            </a:lvl2pPr>
            <a:lvl3pPr marL="538162" indent="0">
              <a:buNone/>
              <a:defRPr sz="1200">
                <a:solidFill>
                  <a:srgbClr val="7F7F7F"/>
                </a:solidFill>
              </a:defRPr>
            </a:lvl3pPr>
            <a:lvl4pPr marL="538162" indent="0">
              <a:buNone/>
              <a:defRPr sz="1200">
                <a:solidFill>
                  <a:srgbClr val="7F7F7F"/>
                </a:solidFill>
              </a:defRPr>
            </a:lvl4pPr>
            <a:lvl5pPr marL="538162" indent="0">
              <a:buNone/>
              <a:defRPr sz="1200">
                <a:solidFill>
                  <a:srgbClr val="7F7F7F"/>
                </a:solidFill>
              </a:defRPr>
            </a:lvl5pPr>
          </a:lstStyle>
          <a:p>
            <a:pPr lvl="0"/>
            <a:r>
              <a:rPr lang="en-GB" dirty="0" smtClean="0"/>
              <a:t>Type acknowledgement or source of statement</a:t>
            </a:r>
            <a:endParaRPr lang="en-US" dirty="0"/>
          </a:p>
        </p:txBody>
      </p:sp>
    </p:spTree>
    <p:extLst>
      <p:ext uri="{BB962C8B-B14F-4D97-AF65-F5344CB8AC3E}">
        <p14:creationId xmlns:p14="http://schemas.microsoft.com/office/powerpoint/2010/main" val="1432713462"/>
      </p:ext>
    </p:extLst>
  </p:cSld>
  <p:clrMapOvr>
    <a:masterClrMapping/>
  </p:clrMapOvr>
  <p:timing>
    <p:tnLst>
      <p:par>
        <p:cTn id="1" dur="indefinite" restart="never" nodeType="tmRoot"/>
      </p:par>
    </p:tnLst>
  </p:timing>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jp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a:srcRect/>
          <a:stretch>
            <a:fillRect/>
          </a:stretch>
        </a:blipFill>
        <a:effectLst/>
      </p:bgPr>
    </p:bg>
    <p:spTree>
      <p:nvGrpSpPr>
        <p:cNvPr id="1" name=""/>
        <p:cNvGrpSpPr/>
        <p:nvPr/>
      </p:nvGrpSpPr>
      <p:grpSpPr>
        <a:xfrm>
          <a:off x="0" y="0"/>
          <a:ext cx="0" cy="0"/>
          <a:chOff x="0" y="0"/>
          <a:chExt cx="0" cy="0"/>
        </a:xfrm>
      </p:grpSpPr>
      <p:sp>
        <p:nvSpPr>
          <p:cNvPr id="13" name="Title Placeholder 12"/>
          <p:cNvSpPr>
            <a:spLocks noGrp="1"/>
          </p:cNvSpPr>
          <p:nvPr>
            <p:ph type="title"/>
          </p:nvPr>
        </p:nvSpPr>
        <p:spPr>
          <a:xfrm>
            <a:off x="479874" y="336000"/>
            <a:ext cx="11160000" cy="576000"/>
          </a:xfrm>
          <a:prstGeom prst="rect">
            <a:avLst/>
          </a:prstGeom>
        </p:spPr>
        <p:txBody>
          <a:bodyPr vert="horz" lIns="0" tIns="0" rIns="0" bIns="0" anchor="t">
            <a:normAutofit/>
          </a:bodyPr>
          <a:lstStyle/>
          <a:p>
            <a:r>
              <a:rPr kumimoji="0" lang="en-GB" dirty="0" smtClean="0"/>
              <a:t>Click to Edit Title</a:t>
            </a:r>
            <a:endParaRPr kumimoji="0" lang="en-US" dirty="0"/>
          </a:p>
        </p:txBody>
      </p:sp>
      <p:sp>
        <p:nvSpPr>
          <p:cNvPr id="4" name="Text Placeholder 3"/>
          <p:cNvSpPr>
            <a:spLocks noGrp="1"/>
          </p:cNvSpPr>
          <p:nvPr>
            <p:ph type="body" idx="1"/>
          </p:nvPr>
        </p:nvSpPr>
        <p:spPr>
          <a:xfrm>
            <a:off x="479875" y="1440000"/>
            <a:ext cx="11157425" cy="4680000"/>
          </a:xfrm>
          <a:prstGeom prst="rect">
            <a:avLst/>
          </a:prstGeom>
        </p:spPr>
        <p:txBody>
          <a:bodyPr vert="horz" lIns="0" tIns="0" rIns="0" bIns="0">
            <a:noAutofit/>
          </a:bodyPr>
          <a:lstStyle/>
          <a:p>
            <a:pPr lvl="0" eaLnBrk="1" latinLnBrk="0" hangingPunct="1"/>
            <a:r>
              <a:rPr kumimoji="0" lang="en-GB" dirty="0" smtClean="0"/>
              <a:t>Click to edit text</a:t>
            </a:r>
          </a:p>
          <a:p>
            <a:pPr lvl="1" eaLnBrk="1" latinLnBrk="0" hangingPunct="1"/>
            <a:r>
              <a:rPr kumimoji="0" lang="en-GB" dirty="0" smtClean="0"/>
              <a:t>Second level</a:t>
            </a:r>
          </a:p>
          <a:p>
            <a:pPr lvl="2" eaLnBrk="1" latinLnBrk="0" hangingPunct="1"/>
            <a:r>
              <a:rPr kumimoji="0" lang="en-GB" dirty="0" smtClean="0"/>
              <a:t>Third level</a:t>
            </a:r>
          </a:p>
          <a:p>
            <a:pPr lvl="3" eaLnBrk="1" latinLnBrk="0" hangingPunct="1"/>
            <a:r>
              <a:rPr kumimoji="0" lang="en-GB" dirty="0" smtClean="0"/>
              <a:t>Fourth level</a:t>
            </a:r>
          </a:p>
          <a:p>
            <a:pPr lvl="4" eaLnBrk="1" latinLnBrk="0" hangingPunct="1"/>
            <a:r>
              <a:rPr kumimoji="0" lang="en-GB" dirty="0" smtClean="0"/>
              <a:t>Fifth level</a:t>
            </a:r>
            <a:endParaRPr kumimoji="0" lang="en-US" dirty="0"/>
          </a:p>
        </p:txBody>
      </p:sp>
      <p:sp>
        <p:nvSpPr>
          <p:cNvPr id="7" name="Slide Number Placeholder 4"/>
          <p:cNvSpPr txBox="1">
            <a:spLocks/>
          </p:cNvSpPr>
          <p:nvPr/>
        </p:nvSpPr>
        <p:spPr>
          <a:xfrm>
            <a:off x="477788" y="6559369"/>
            <a:ext cx="1303046" cy="240000"/>
          </a:xfrm>
          <a:prstGeom prst="rect">
            <a:avLst/>
          </a:prstGeom>
        </p:spPr>
        <p:txBody>
          <a:bodyPr vert="horz" lIns="0" tIns="0" bIns="0" anchor="t"/>
          <a:lstStyle>
            <a:defPPr>
              <a:defRPr lang="en-US"/>
            </a:defPPr>
            <a:lvl1pPr marL="0" algn="l" defTabSz="457200" rtl="0" eaLnBrk="1" latinLnBrk="0" hangingPunct="1">
              <a:defRPr kumimoji="0" sz="1000" kern="1200">
                <a:solidFill>
                  <a:schemeClr val="tx1"/>
                </a:solidFill>
                <a:latin typeface="+mn-lt"/>
                <a:ea typeface="+mn-ea"/>
                <a:cs typeface="Gill Sans Light"/>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indent="0" algn="l" defTabSz="457200" rtl="0" eaLnBrk="1" fontAlgn="auto" latinLnBrk="0" hangingPunct="1">
              <a:lnSpc>
                <a:spcPct val="100000"/>
              </a:lnSpc>
              <a:spcBef>
                <a:spcPts val="0"/>
              </a:spcBef>
              <a:spcAft>
                <a:spcPts val="0"/>
              </a:spcAft>
              <a:buClrTx/>
              <a:buSzTx/>
              <a:buFontTx/>
              <a:buNone/>
              <a:tabLst/>
              <a:defRPr/>
            </a:pPr>
            <a:fld id="{319DA607-C033-414D-8F05-C963E77EB547}" type="slidenum">
              <a:rPr lang="en-US" smtClean="0"/>
              <a:pPr marL="0" marR="0" indent="0" algn="l" defTabSz="457200" rtl="0" eaLnBrk="1" fontAlgn="auto" latinLnBrk="0" hangingPunct="1">
                <a:lnSpc>
                  <a:spcPct val="100000"/>
                </a:lnSpc>
                <a:spcBef>
                  <a:spcPts val="0"/>
                </a:spcBef>
                <a:spcAft>
                  <a:spcPts val="0"/>
                </a:spcAft>
                <a:buClrTx/>
                <a:buSzTx/>
                <a:buFontTx/>
                <a:buNone/>
                <a:tabLst/>
                <a:defRPr/>
              </a:pPr>
              <a:t>‹#›</a:t>
            </a:fld>
            <a:endParaRPr lang="en-US" dirty="0" smtClean="0"/>
          </a:p>
          <a:p>
            <a:endParaRPr lang="en-US" b="0" dirty="0"/>
          </a:p>
        </p:txBody>
      </p:sp>
    </p:spTree>
  </p:cSld>
  <p:clrMap bg1="lt1" tx1="dk1" bg2="lt2" tx2="dk2" accent1="accent1" accent2="accent2" accent3="accent3" accent4="accent4" accent5="accent5" accent6="accent6" hlink="hlink" folHlink="folHlink"/>
  <p:sldLayoutIdLst>
    <p:sldLayoutId id="2147483717" r:id="rId1"/>
    <p:sldLayoutId id="2147483728" r:id="rId2"/>
    <p:sldLayoutId id="2147483718" r:id="rId3"/>
    <p:sldLayoutId id="2147483719" r:id="rId4"/>
    <p:sldLayoutId id="2147483720" r:id="rId5"/>
    <p:sldLayoutId id="2147483721" r:id="rId6"/>
    <p:sldLayoutId id="2147483722" r:id="rId7"/>
    <p:sldLayoutId id="2147483723" r:id="rId8"/>
    <p:sldLayoutId id="2147483724" r:id="rId9"/>
  </p:sldLayoutIdLst>
  <p:timing>
    <p:tnLst>
      <p:par>
        <p:cTn id="1" dur="indefinite" restart="never" nodeType="tmRoot"/>
      </p:par>
    </p:tnLst>
  </p:timing>
  <p:hf sldNum="0" hdr="0" ftr="0" dt="0"/>
  <p:txStyles>
    <p:titleStyle>
      <a:lvl1pPr algn="l" rtl="0" eaLnBrk="1" latinLnBrk="0" hangingPunct="1">
        <a:spcBef>
          <a:spcPct val="0"/>
        </a:spcBef>
        <a:buNone/>
        <a:tabLst>
          <a:tab pos="2155825" algn="l"/>
        </a:tabLst>
        <a:defRPr kumimoji="0" sz="3800" b="0" i="0" kern="1200">
          <a:solidFill>
            <a:schemeClr val="accent1"/>
          </a:solidFill>
          <a:effectLst/>
          <a:latin typeface="Gill Sans MT"/>
          <a:ea typeface="+mj-ea"/>
          <a:cs typeface="Gill Sans MT"/>
        </a:defRPr>
      </a:lvl1pPr>
    </p:titleStyle>
    <p:bodyStyle>
      <a:lvl1pPr marL="265113" indent="-265113" algn="l" rtl="0" eaLnBrk="1" latinLnBrk="0" hangingPunct="1">
        <a:spcBef>
          <a:spcPts val="400"/>
        </a:spcBef>
        <a:buClr>
          <a:schemeClr val="accent5"/>
        </a:buClr>
        <a:buSzPct val="95000"/>
        <a:buFont typeface="Wingdings" charset="2"/>
        <a:buChar char="§"/>
        <a:defRPr kumimoji="0" sz="2400" b="0" i="0" kern="1200">
          <a:solidFill>
            <a:schemeClr val="tx1"/>
          </a:solidFill>
          <a:effectLst/>
          <a:latin typeface="Gill Sans MT"/>
          <a:ea typeface="+mn-ea"/>
          <a:cs typeface="Gill Sans MT"/>
        </a:defRPr>
      </a:lvl1pPr>
      <a:lvl2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2pPr>
      <a:lvl3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3pPr>
      <a:lvl4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4pPr>
      <a:lvl5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 name="Rectangle 234"/>
          <p:cNvSpPr/>
          <p:nvPr/>
        </p:nvSpPr>
        <p:spPr>
          <a:xfrm>
            <a:off x="6377782" y="317699"/>
            <a:ext cx="5760000" cy="6408000"/>
          </a:xfrm>
          <a:prstGeom prst="rect">
            <a:avLst/>
          </a:prstGeom>
          <a:solidFill>
            <a:srgbClr val="808082">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vert="horz" rtlCol="0" anchor="t"/>
          <a:lstStyle/>
          <a:p>
            <a:pPr algn="ctr"/>
            <a:r>
              <a:rPr lang="en-US" sz="2000" b="1" dirty="0" smtClean="0">
                <a:solidFill>
                  <a:schemeClr val="tx1"/>
                </a:solidFill>
              </a:rPr>
              <a:t>Software Packs</a:t>
            </a:r>
            <a:endParaRPr lang="en-GB" sz="3200" b="1" dirty="0">
              <a:solidFill>
                <a:schemeClr val="tx1"/>
              </a:solidFill>
            </a:endParaRPr>
          </a:p>
        </p:txBody>
      </p:sp>
      <p:sp>
        <p:nvSpPr>
          <p:cNvPr id="3" name="Title 2"/>
          <p:cNvSpPr>
            <a:spLocks noGrp="1"/>
          </p:cNvSpPr>
          <p:nvPr>
            <p:ph type="title"/>
          </p:nvPr>
        </p:nvSpPr>
        <p:spPr/>
        <p:txBody>
          <a:bodyPr>
            <a:normAutofit fontScale="90000"/>
          </a:bodyPr>
          <a:lstStyle/>
          <a:p>
            <a:r>
              <a:rPr lang="en-US" dirty="0" smtClean="0"/>
              <a:t>CMSIS-Driver 2.0</a:t>
            </a:r>
            <a:endParaRPr lang="en-US" dirty="0"/>
          </a:p>
        </p:txBody>
      </p:sp>
      <p:sp>
        <p:nvSpPr>
          <p:cNvPr id="4" name="Rectangle 3"/>
          <p:cNvSpPr/>
          <p:nvPr/>
        </p:nvSpPr>
        <p:spPr bwMode="auto">
          <a:xfrm>
            <a:off x="4704087" y="1423536"/>
            <a:ext cx="1440000" cy="4464050"/>
          </a:xfrm>
          <a:prstGeom prst="rect">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endParaRPr lang="en-GB" dirty="0"/>
          </a:p>
        </p:txBody>
      </p:sp>
      <p:sp>
        <p:nvSpPr>
          <p:cNvPr id="6" name="TextBox 5"/>
          <p:cNvSpPr txBox="1"/>
          <p:nvPr/>
        </p:nvSpPr>
        <p:spPr bwMode="auto">
          <a:xfrm>
            <a:off x="4705685" y="1962677"/>
            <a:ext cx="1440000" cy="288000"/>
          </a:xfrm>
          <a:prstGeom prst="rect">
            <a:avLst/>
          </a:prstGeom>
          <a:solidFill>
            <a:schemeClr val="bg1">
              <a:lumMod val="85000"/>
            </a:schemeClr>
          </a:solidFill>
          <a:ln>
            <a:noFill/>
          </a:ln>
        </p:spPr>
        <p:txBody>
          <a:bodyPr rIns="144000">
            <a:spAutoFit/>
          </a:bodyPr>
          <a:lstStyle/>
          <a:p>
            <a:pPr algn="r">
              <a:defRPr/>
            </a:pPr>
            <a:r>
              <a:rPr lang="en-US" sz="1200" dirty="0" smtClean="0">
                <a:latin typeface="+mn-lt"/>
              </a:rPr>
              <a:t>SAI Controller</a:t>
            </a:r>
            <a:endParaRPr lang="en-GB" sz="1200" dirty="0">
              <a:latin typeface="+mn-lt"/>
            </a:endParaRPr>
          </a:p>
        </p:txBody>
      </p:sp>
      <p:sp>
        <p:nvSpPr>
          <p:cNvPr id="7" name="TextBox 6"/>
          <p:cNvSpPr txBox="1"/>
          <p:nvPr/>
        </p:nvSpPr>
        <p:spPr bwMode="auto">
          <a:xfrm>
            <a:off x="4705685" y="3538796"/>
            <a:ext cx="1440000" cy="288000"/>
          </a:xfrm>
          <a:prstGeom prst="rect">
            <a:avLst/>
          </a:prstGeom>
          <a:solidFill>
            <a:schemeClr val="bg1">
              <a:lumMod val="85000"/>
            </a:schemeClr>
          </a:solidFill>
          <a:ln>
            <a:noFill/>
          </a:ln>
        </p:spPr>
        <p:txBody>
          <a:bodyPr rIns="144000">
            <a:spAutoFit/>
          </a:bodyPr>
          <a:lstStyle/>
          <a:p>
            <a:pPr algn="r">
              <a:defRPr/>
            </a:pPr>
            <a:r>
              <a:rPr lang="en-US" sz="1200" dirty="0" smtClean="0">
                <a:latin typeface="+mn-lt"/>
              </a:rPr>
              <a:t>SPI </a:t>
            </a:r>
            <a:r>
              <a:rPr lang="en-US" sz="1200" dirty="0" smtClean="0"/>
              <a:t>Controller</a:t>
            </a:r>
            <a:endParaRPr lang="en-GB" sz="1200" dirty="0">
              <a:latin typeface="Segoe UI" panose="020B0502040204020203" pitchFamily="34" charset="0"/>
              <a:ea typeface="Segoe UI" panose="020B0502040204020203" pitchFamily="34" charset="0"/>
              <a:cs typeface="Segoe UI" panose="020B0502040204020203" pitchFamily="34" charset="0"/>
            </a:endParaRPr>
          </a:p>
        </p:txBody>
      </p:sp>
      <p:sp>
        <p:nvSpPr>
          <p:cNvPr id="8" name="TextBox 7"/>
          <p:cNvSpPr txBox="1"/>
          <p:nvPr/>
        </p:nvSpPr>
        <p:spPr bwMode="auto">
          <a:xfrm>
            <a:off x="4705685" y="4311111"/>
            <a:ext cx="1440000" cy="288000"/>
          </a:xfrm>
          <a:prstGeom prst="rect">
            <a:avLst/>
          </a:prstGeom>
          <a:solidFill>
            <a:schemeClr val="bg1">
              <a:lumMod val="85000"/>
            </a:schemeClr>
          </a:solidFill>
          <a:ln>
            <a:noFill/>
          </a:ln>
        </p:spPr>
        <p:txBody>
          <a:bodyPr rIns="144000">
            <a:spAutoFit/>
          </a:bodyPr>
          <a:lstStyle/>
          <a:p>
            <a:pPr algn="r">
              <a:defRPr/>
            </a:pPr>
            <a:r>
              <a:rPr lang="en-US" sz="1200" dirty="0" smtClean="0">
                <a:latin typeface="+mn-lt"/>
              </a:rPr>
              <a:t>SPI </a:t>
            </a:r>
            <a:r>
              <a:rPr lang="en-US" sz="1200" dirty="0" smtClean="0"/>
              <a:t>Controller</a:t>
            </a:r>
            <a:endParaRPr lang="en-GB" sz="1200" dirty="0">
              <a:latin typeface="+mn-lt"/>
            </a:endParaRPr>
          </a:p>
        </p:txBody>
      </p:sp>
      <p:sp>
        <p:nvSpPr>
          <p:cNvPr id="9" name="TextBox 8"/>
          <p:cNvSpPr txBox="1"/>
          <p:nvPr/>
        </p:nvSpPr>
        <p:spPr bwMode="auto">
          <a:xfrm>
            <a:off x="4705685" y="5502620"/>
            <a:ext cx="1440000" cy="288000"/>
          </a:xfrm>
          <a:prstGeom prst="rect">
            <a:avLst/>
          </a:prstGeom>
          <a:solidFill>
            <a:schemeClr val="bg1">
              <a:lumMod val="85000"/>
            </a:schemeClr>
          </a:solidFill>
          <a:ln>
            <a:noFill/>
          </a:ln>
        </p:spPr>
        <p:txBody>
          <a:bodyPr rIns="144000">
            <a:spAutoFit/>
          </a:bodyPr>
          <a:lstStyle/>
          <a:p>
            <a:pPr algn="r">
              <a:defRPr/>
            </a:pPr>
            <a:r>
              <a:rPr lang="en-US" sz="1200" dirty="0">
                <a:latin typeface="+mn-lt"/>
              </a:rPr>
              <a:t>USB  Controller</a:t>
            </a:r>
            <a:endParaRPr lang="en-GB" sz="1200" dirty="0">
              <a:latin typeface="+mn-lt"/>
            </a:endParaRPr>
          </a:p>
        </p:txBody>
      </p:sp>
      <p:sp>
        <p:nvSpPr>
          <p:cNvPr id="10" name="TextBox 9"/>
          <p:cNvSpPr txBox="1"/>
          <p:nvPr/>
        </p:nvSpPr>
        <p:spPr bwMode="auto">
          <a:xfrm>
            <a:off x="4705685" y="1569464"/>
            <a:ext cx="1440000" cy="288000"/>
          </a:xfrm>
          <a:prstGeom prst="rect">
            <a:avLst/>
          </a:prstGeom>
          <a:solidFill>
            <a:schemeClr val="bg1">
              <a:lumMod val="85000"/>
            </a:schemeClr>
          </a:solidFill>
          <a:ln>
            <a:noFill/>
          </a:ln>
        </p:spPr>
        <p:txBody>
          <a:bodyPr rIns="144000">
            <a:spAutoFit/>
          </a:bodyPr>
          <a:lstStyle/>
          <a:p>
            <a:pPr algn="r">
              <a:defRPr/>
            </a:pPr>
            <a:r>
              <a:rPr lang="en-US" sz="1200" dirty="0">
                <a:latin typeface="+mn-lt"/>
              </a:rPr>
              <a:t>USB  Controller</a:t>
            </a:r>
            <a:endParaRPr lang="en-GB" sz="1200" dirty="0">
              <a:latin typeface="+mn-lt"/>
            </a:endParaRPr>
          </a:p>
        </p:txBody>
      </p:sp>
      <p:sp>
        <p:nvSpPr>
          <p:cNvPr id="11" name="TextBox 10"/>
          <p:cNvSpPr txBox="1"/>
          <p:nvPr/>
        </p:nvSpPr>
        <p:spPr bwMode="auto">
          <a:xfrm>
            <a:off x="4705685" y="2355868"/>
            <a:ext cx="1440000" cy="288000"/>
          </a:xfrm>
          <a:prstGeom prst="rect">
            <a:avLst/>
          </a:prstGeom>
          <a:solidFill>
            <a:schemeClr val="bg1">
              <a:lumMod val="85000"/>
            </a:schemeClr>
          </a:solidFill>
          <a:ln>
            <a:noFill/>
          </a:ln>
        </p:spPr>
        <p:txBody>
          <a:bodyPr rIns="144000">
            <a:spAutoFit/>
          </a:bodyPr>
          <a:lstStyle/>
          <a:p>
            <a:pPr algn="r">
              <a:defRPr/>
            </a:pPr>
            <a:r>
              <a:rPr lang="en-US" sz="1200" dirty="0">
                <a:latin typeface="+mn-lt"/>
              </a:rPr>
              <a:t>Ethernet  PHY</a:t>
            </a:r>
            <a:endParaRPr lang="en-GB" sz="1200" dirty="0">
              <a:latin typeface="+mn-lt"/>
            </a:endParaRPr>
          </a:p>
        </p:txBody>
      </p:sp>
      <p:sp>
        <p:nvSpPr>
          <p:cNvPr id="12" name="TextBox 11"/>
          <p:cNvSpPr txBox="1"/>
          <p:nvPr/>
        </p:nvSpPr>
        <p:spPr bwMode="auto">
          <a:xfrm>
            <a:off x="4705685" y="4715168"/>
            <a:ext cx="1440000" cy="288000"/>
          </a:xfrm>
          <a:prstGeom prst="rect">
            <a:avLst/>
          </a:prstGeom>
          <a:solidFill>
            <a:schemeClr val="bg1">
              <a:lumMod val="85000"/>
            </a:schemeClr>
          </a:solidFill>
          <a:ln>
            <a:noFill/>
          </a:ln>
        </p:spPr>
        <p:txBody>
          <a:bodyPr rIns="144000">
            <a:spAutoFit/>
          </a:bodyPr>
          <a:lstStyle/>
          <a:p>
            <a:pPr algn="r">
              <a:defRPr/>
            </a:pPr>
            <a:r>
              <a:rPr lang="en-US" sz="1200" dirty="0">
                <a:latin typeface="+mn-lt"/>
              </a:rPr>
              <a:t>SDIO</a:t>
            </a:r>
            <a:endParaRPr lang="en-GB" sz="1200" dirty="0">
              <a:latin typeface="+mn-lt"/>
            </a:endParaRPr>
          </a:p>
        </p:txBody>
      </p:sp>
      <p:sp>
        <p:nvSpPr>
          <p:cNvPr id="13" name="TextBox 12"/>
          <p:cNvSpPr txBox="1"/>
          <p:nvPr/>
        </p:nvSpPr>
        <p:spPr bwMode="auto">
          <a:xfrm>
            <a:off x="4705685" y="5108381"/>
            <a:ext cx="1440000" cy="288000"/>
          </a:xfrm>
          <a:prstGeom prst="rect">
            <a:avLst/>
          </a:prstGeom>
          <a:solidFill>
            <a:schemeClr val="bg1">
              <a:lumMod val="85000"/>
            </a:schemeClr>
          </a:solidFill>
          <a:ln>
            <a:noFill/>
          </a:ln>
        </p:spPr>
        <p:txBody>
          <a:bodyPr rIns="108000">
            <a:spAutoFit/>
          </a:bodyPr>
          <a:lstStyle/>
          <a:p>
            <a:pPr algn="r">
              <a:defRPr/>
            </a:pPr>
            <a:r>
              <a:rPr lang="en-US" sz="1200" dirty="0" smtClean="0">
                <a:latin typeface="+mn-lt"/>
              </a:rPr>
              <a:t>Memory Controller</a:t>
            </a:r>
            <a:endParaRPr lang="en-GB" sz="1200" dirty="0">
              <a:latin typeface="+mn-lt"/>
            </a:endParaRPr>
          </a:p>
        </p:txBody>
      </p:sp>
      <p:sp>
        <p:nvSpPr>
          <p:cNvPr id="14" name="Rounded Rectangle 13"/>
          <p:cNvSpPr/>
          <p:nvPr/>
        </p:nvSpPr>
        <p:spPr bwMode="auto">
          <a:xfrm>
            <a:off x="9918803" y="791306"/>
            <a:ext cx="2088000" cy="5761038"/>
          </a:xfrm>
          <a:prstGeom prst="roundRect">
            <a:avLst>
              <a:gd name="adj" fmla="val 0"/>
            </a:avLst>
          </a:prstGeom>
          <a:solidFill>
            <a:srgbClr val="808082">
              <a:alpha val="40000"/>
            </a:srgbClr>
          </a:solidFill>
          <a:ln w="28575" cap="flat" cmpd="sng" algn="ctr">
            <a:noFill/>
            <a:prstDash val="solid"/>
            <a:round/>
            <a:headEnd type="none" w="med" len="med"/>
            <a:tailEnd type="none" w="med" len="med"/>
          </a:ln>
          <a:effectLst/>
        </p:spPr>
        <p:txBody>
          <a:bodyPr lIns="121944" tIns="60972" rIns="121944" bIns="60972"/>
          <a:lstStyle/>
          <a:p>
            <a:pPr algn="ctr" fontAlgn="auto">
              <a:spcBef>
                <a:spcPts val="0"/>
              </a:spcBef>
              <a:spcAft>
                <a:spcPts val="0"/>
              </a:spcAft>
              <a:defRPr/>
            </a:pPr>
            <a:r>
              <a:rPr lang="de-DE" sz="1600" b="1" kern="0" dirty="0" smtClean="0">
                <a:solidFill>
                  <a:srgbClr val="000000"/>
                </a:solidFill>
                <a:latin typeface="Gill Sans MT" pitchFamily="34" charset="0"/>
                <a:ea typeface="ＭＳ Ｐゴシック" pitchFamily="34" charset="-128"/>
              </a:rPr>
              <a:t>Middleware</a:t>
            </a:r>
            <a:endParaRPr lang="en-GB" sz="1600" b="1" kern="0" dirty="0">
              <a:solidFill>
                <a:srgbClr val="000000"/>
              </a:solidFill>
              <a:latin typeface="Gill Sans MT" pitchFamily="34" charset="0"/>
              <a:ea typeface="ＭＳ Ｐゴシック" pitchFamily="34" charset="-128"/>
            </a:endParaRPr>
          </a:p>
        </p:txBody>
      </p:sp>
      <p:sp>
        <p:nvSpPr>
          <p:cNvPr id="15" name="Rounded Rectangle 14"/>
          <p:cNvSpPr/>
          <p:nvPr/>
        </p:nvSpPr>
        <p:spPr bwMode="auto">
          <a:xfrm>
            <a:off x="10062691" y="3394331"/>
            <a:ext cx="1800225" cy="539750"/>
          </a:xfrm>
          <a:prstGeom prst="roundRect">
            <a:avLst>
              <a:gd name="adj" fmla="val 0"/>
            </a:avLst>
          </a:prstGeom>
          <a:solidFill>
            <a:srgbClr val="AE1280"/>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600" b="1" kern="0" dirty="0">
                <a:solidFill>
                  <a:sysClr val="window" lastClr="FFFFFF"/>
                </a:solidFill>
                <a:latin typeface="Gill Sans MT" pitchFamily="34" charset="0"/>
                <a:ea typeface="ＭＳ Ｐゴシック" pitchFamily="34" charset="-128"/>
                <a:cs typeface="Arial" charset="0"/>
              </a:rPr>
              <a:t>Graphics</a:t>
            </a:r>
            <a:endParaRPr lang="en-GB" sz="1600" b="1" kern="0" dirty="0">
              <a:solidFill>
                <a:sysClr val="window" lastClr="FFFFFF"/>
              </a:solidFill>
              <a:latin typeface="Gill Sans MT" pitchFamily="34" charset="0"/>
              <a:ea typeface="ＭＳ Ｐゴシック" pitchFamily="34" charset="-128"/>
              <a:cs typeface="Arial" charset="0"/>
            </a:endParaRPr>
          </a:p>
        </p:txBody>
      </p:sp>
      <p:sp>
        <p:nvSpPr>
          <p:cNvPr id="17" name="Rounded Rectangle 16"/>
          <p:cNvSpPr/>
          <p:nvPr/>
        </p:nvSpPr>
        <p:spPr bwMode="auto">
          <a:xfrm>
            <a:off x="10062692" y="4568631"/>
            <a:ext cx="1800225" cy="539750"/>
          </a:xfrm>
          <a:prstGeom prst="roundRect">
            <a:avLst>
              <a:gd name="adj" fmla="val 0"/>
            </a:avLst>
          </a:prstGeom>
          <a:solidFill>
            <a:srgbClr val="FF7E17"/>
          </a:solidFill>
          <a:ln w="19050" cap="flat" cmpd="sng" algn="ctr">
            <a:noFill/>
            <a:prstDash val="solid"/>
            <a:round/>
            <a:headEnd type="none" w="med" len="med"/>
            <a:tailEnd type="none" w="med" len="med"/>
          </a:ln>
          <a:effectLst/>
        </p:spPr>
        <p:txBody>
          <a:bodyPr wrap="none" lIns="121944" tIns="60972" rIns="121944" bIns="60972" anchor="ctr"/>
          <a:lstStyle/>
          <a:p>
            <a:pPr algn="ctr" fontAlgn="auto">
              <a:spcBef>
                <a:spcPts val="0"/>
              </a:spcBef>
              <a:spcAft>
                <a:spcPts val="0"/>
              </a:spcAft>
              <a:defRPr/>
            </a:pPr>
            <a:r>
              <a:rPr lang="de-DE" sz="1600" b="1" kern="0" dirty="0">
                <a:solidFill>
                  <a:srgbClr val="FDFDFD"/>
                </a:solidFill>
                <a:latin typeface="Gill Sans MT" pitchFamily="34" charset="0"/>
                <a:ea typeface="MS PGothic" pitchFamily="34" charset="-128"/>
                <a:cs typeface="Arial" charset="0"/>
              </a:rPr>
              <a:t>File System</a:t>
            </a:r>
          </a:p>
        </p:txBody>
      </p:sp>
      <p:sp>
        <p:nvSpPr>
          <p:cNvPr id="18" name="Rounded Rectangle 17"/>
          <p:cNvSpPr/>
          <p:nvPr/>
        </p:nvSpPr>
        <p:spPr bwMode="auto">
          <a:xfrm>
            <a:off x="10062694" y="5377770"/>
            <a:ext cx="1800225" cy="539750"/>
          </a:xfrm>
          <a:prstGeom prst="roundRect">
            <a:avLst>
              <a:gd name="adj" fmla="val 0"/>
            </a:avLst>
          </a:prstGeom>
          <a:solidFill>
            <a:srgbClr val="4E5584"/>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600" b="1" kern="0" dirty="0">
                <a:solidFill>
                  <a:sysClr val="window" lastClr="FFFFFF"/>
                </a:solidFill>
                <a:latin typeface="Gill Sans MT" pitchFamily="34" charset="0"/>
                <a:ea typeface="ＭＳ Ｐゴシック" pitchFamily="34" charset="-128"/>
                <a:cs typeface="Arial" charset="0"/>
              </a:rPr>
              <a:t>USB Host</a:t>
            </a:r>
            <a:endParaRPr lang="en-GB" sz="1600" b="1" kern="0" dirty="0">
              <a:solidFill>
                <a:sysClr val="window" lastClr="FFFFFF"/>
              </a:solidFill>
              <a:latin typeface="Gill Sans MT" pitchFamily="34" charset="0"/>
              <a:ea typeface="ＭＳ Ｐゴシック" pitchFamily="34" charset="-128"/>
              <a:cs typeface="Arial" charset="0"/>
            </a:endParaRPr>
          </a:p>
        </p:txBody>
      </p:sp>
      <p:sp>
        <p:nvSpPr>
          <p:cNvPr id="19" name="Rounded Rectangle 18"/>
          <p:cNvSpPr/>
          <p:nvPr/>
        </p:nvSpPr>
        <p:spPr bwMode="auto">
          <a:xfrm>
            <a:off x="10062693" y="2446057"/>
            <a:ext cx="1800225" cy="539750"/>
          </a:xfrm>
          <a:prstGeom prst="roundRect">
            <a:avLst>
              <a:gd name="adj" fmla="val 0"/>
            </a:avLst>
          </a:prstGeom>
          <a:solidFill>
            <a:srgbClr val="00B1DB"/>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600" b="1" kern="0" dirty="0">
                <a:solidFill>
                  <a:sysClr val="window" lastClr="FFFFFF"/>
                </a:solidFill>
                <a:latin typeface="Gill Sans MT" pitchFamily="34" charset="0"/>
                <a:ea typeface="ＭＳ Ｐゴシック" pitchFamily="34" charset="-128"/>
                <a:cs typeface="Arial" charset="0"/>
              </a:rPr>
              <a:t>TCP/IP</a:t>
            </a:r>
            <a:br>
              <a:rPr lang="de-DE" sz="1600" b="1" kern="0" dirty="0">
                <a:solidFill>
                  <a:sysClr val="window" lastClr="FFFFFF"/>
                </a:solidFill>
                <a:latin typeface="Gill Sans MT" pitchFamily="34" charset="0"/>
                <a:ea typeface="ＭＳ Ｐゴシック" pitchFamily="34" charset="-128"/>
                <a:cs typeface="Arial" charset="0"/>
              </a:rPr>
            </a:br>
            <a:r>
              <a:rPr lang="de-DE" sz="1600" b="1" kern="0" dirty="0">
                <a:solidFill>
                  <a:sysClr val="window" lastClr="FFFFFF"/>
                </a:solidFill>
                <a:latin typeface="Gill Sans MT" pitchFamily="34" charset="0"/>
                <a:ea typeface="ＭＳ Ｐゴシック" pitchFamily="34" charset="-128"/>
                <a:cs typeface="Arial" charset="0"/>
              </a:rPr>
              <a:t>Networking</a:t>
            </a:r>
          </a:p>
        </p:txBody>
      </p:sp>
      <p:sp>
        <p:nvSpPr>
          <p:cNvPr id="20" name="Rounded Rectangle 19"/>
          <p:cNvSpPr/>
          <p:nvPr/>
        </p:nvSpPr>
        <p:spPr bwMode="auto">
          <a:xfrm>
            <a:off x="6503520" y="794657"/>
            <a:ext cx="3095625" cy="5761038"/>
          </a:xfrm>
          <a:prstGeom prst="roundRect">
            <a:avLst>
              <a:gd name="adj" fmla="val 0"/>
            </a:avLst>
          </a:prstGeom>
          <a:solidFill>
            <a:srgbClr val="808082">
              <a:alpha val="40000"/>
            </a:srgbClr>
          </a:solidFill>
          <a:ln w="28575" cap="flat" cmpd="sng" algn="ctr">
            <a:noFill/>
            <a:prstDash val="solid"/>
            <a:round/>
            <a:headEnd type="none" w="med" len="med"/>
            <a:tailEnd type="none" w="med" len="med"/>
          </a:ln>
          <a:effectLst/>
        </p:spPr>
        <p:txBody>
          <a:bodyPr lIns="121944" tIns="60972" rIns="121944" bIns="60972"/>
          <a:lstStyle/>
          <a:p>
            <a:pPr algn="ctr" fontAlgn="auto">
              <a:spcBef>
                <a:spcPts val="0"/>
              </a:spcBef>
              <a:spcAft>
                <a:spcPts val="0"/>
              </a:spcAft>
              <a:defRPr/>
            </a:pPr>
            <a:r>
              <a:rPr lang="en-US" sz="1600" b="1" kern="0" dirty="0">
                <a:solidFill>
                  <a:srgbClr val="000000"/>
                </a:solidFill>
                <a:latin typeface="Gill Sans MT" pitchFamily="34" charset="0"/>
                <a:ea typeface="ＭＳ Ｐゴシック" pitchFamily="34" charset="-128"/>
              </a:rPr>
              <a:t>Device</a:t>
            </a:r>
            <a:endParaRPr lang="en-GB" sz="1600" b="1" kern="0" dirty="0">
              <a:solidFill>
                <a:srgbClr val="000000"/>
              </a:solidFill>
              <a:latin typeface="Gill Sans MT" pitchFamily="34" charset="0"/>
              <a:ea typeface="ＭＳ Ｐゴシック" pitchFamily="34" charset="-128"/>
            </a:endParaRPr>
          </a:p>
        </p:txBody>
      </p:sp>
      <p:sp>
        <p:nvSpPr>
          <p:cNvPr id="37" name="Rounded Rectangle 36"/>
          <p:cNvSpPr/>
          <p:nvPr/>
        </p:nvSpPr>
        <p:spPr bwMode="auto">
          <a:xfrm>
            <a:off x="6609879" y="5907995"/>
            <a:ext cx="2881318" cy="468000"/>
          </a:xfrm>
          <a:prstGeom prst="roundRect">
            <a:avLst>
              <a:gd name="adj" fmla="val 0"/>
            </a:avLst>
          </a:prstGeom>
          <a:solidFill>
            <a:schemeClr val="bg1"/>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latin typeface="Courier New" pitchFamily="49" charset="0"/>
                <a:ea typeface="ＭＳ Ｐゴシック" pitchFamily="34" charset="-128"/>
                <a:cs typeface="Courier New" pitchFamily="49" charset="0"/>
              </a:rPr>
              <a:t>RTE_Device.h</a:t>
            </a:r>
            <a:r>
              <a:rPr lang="de-DE" sz="1500" kern="0" dirty="0">
                <a:latin typeface="Courier New" pitchFamily="49" charset="0"/>
                <a:ea typeface="ＭＳ Ｐゴシック" pitchFamily="34" charset="-128"/>
                <a:cs typeface="Courier New" pitchFamily="49" charset="0"/>
              </a:rPr>
              <a:t> </a:t>
            </a:r>
            <a:br>
              <a:rPr lang="de-DE" sz="1500" kern="0" dirty="0">
                <a:latin typeface="Courier New" pitchFamily="49" charset="0"/>
                <a:ea typeface="ＭＳ Ｐゴシック" pitchFamily="34" charset="-128"/>
                <a:cs typeface="Courier New" pitchFamily="49" charset="0"/>
              </a:rPr>
            </a:br>
            <a:r>
              <a:rPr lang="de-DE" sz="1300" kern="0" dirty="0">
                <a:latin typeface="Courier New" pitchFamily="49" charset="0"/>
                <a:ea typeface="ＭＳ Ｐゴシック" pitchFamily="34" charset="-128"/>
                <a:cs typeface="Courier New" pitchFamily="49" charset="0"/>
              </a:rPr>
              <a:t>Configuration File</a:t>
            </a:r>
          </a:p>
        </p:txBody>
      </p:sp>
      <p:sp>
        <p:nvSpPr>
          <p:cNvPr id="54" name="TextBox 53"/>
          <p:cNvSpPr txBox="1"/>
          <p:nvPr/>
        </p:nvSpPr>
        <p:spPr bwMode="auto">
          <a:xfrm>
            <a:off x="4705685" y="2749103"/>
            <a:ext cx="1440000" cy="288000"/>
          </a:xfrm>
          <a:prstGeom prst="rect">
            <a:avLst/>
          </a:prstGeom>
          <a:solidFill>
            <a:schemeClr val="bg1">
              <a:lumMod val="85000"/>
            </a:schemeClr>
          </a:solidFill>
          <a:ln>
            <a:noFill/>
          </a:ln>
        </p:spPr>
        <p:txBody>
          <a:bodyPr wrap="square" rIns="144000">
            <a:spAutoFit/>
          </a:bodyPr>
          <a:lstStyle/>
          <a:p>
            <a:pPr algn="r">
              <a:defRPr/>
            </a:pPr>
            <a:r>
              <a:rPr lang="en-US" sz="1200" dirty="0">
                <a:latin typeface="+mn-lt"/>
              </a:rPr>
              <a:t>Ethernet  MAC</a:t>
            </a:r>
            <a:endParaRPr lang="en-GB" sz="1200" dirty="0">
              <a:latin typeface="+mn-lt"/>
            </a:endParaRPr>
          </a:p>
        </p:txBody>
      </p:sp>
      <p:sp>
        <p:nvSpPr>
          <p:cNvPr id="59" name="TextBox 58"/>
          <p:cNvSpPr txBox="1"/>
          <p:nvPr/>
        </p:nvSpPr>
        <p:spPr bwMode="auto">
          <a:xfrm>
            <a:off x="3912392" y="5509532"/>
            <a:ext cx="647700" cy="276225"/>
          </a:xfrm>
          <a:prstGeom prst="rect">
            <a:avLst/>
          </a:prstGeom>
          <a:noFill/>
          <a:ln>
            <a:noFill/>
          </a:ln>
        </p:spPr>
        <p:txBody>
          <a:bodyPr lIns="216000" rIns="36000">
            <a:spAutoFit/>
          </a:bodyPr>
          <a:lstStyle/>
          <a:p>
            <a:pPr algn="r">
              <a:defRPr/>
            </a:pPr>
            <a:r>
              <a:rPr lang="en-US" sz="1200" dirty="0" smtClean="0">
                <a:latin typeface="+mn-lt"/>
              </a:rPr>
              <a:t>USB</a:t>
            </a:r>
            <a:endParaRPr lang="en-GB" sz="1200" dirty="0">
              <a:latin typeface="+mn-lt"/>
            </a:endParaRPr>
          </a:p>
        </p:txBody>
      </p:sp>
      <p:sp>
        <p:nvSpPr>
          <p:cNvPr id="60" name="TextBox 59"/>
          <p:cNvSpPr txBox="1"/>
          <p:nvPr/>
        </p:nvSpPr>
        <p:spPr bwMode="auto">
          <a:xfrm>
            <a:off x="3911926" y="5113475"/>
            <a:ext cx="647700" cy="277812"/>
          </a:xfrm>
          <a:prstGeom prst="rect">
            <a:avLst/>
          </a:prstGeom>
          <a:noFill/>
          <a:ln>
            <a:noFill/>
          </a:ln>
        </p:spPr>
        <p:txBody>
          <a:bodyPr lIns="216000" rIns="36000">
            <a:spAutoFit/>
          </a:bodyPr>
          <a:lstStyle/>
          <a:p>
            <a:pPr algn="r">
              <a:defRPr/>
            </a:pPr>
            <a:r>
              <a:rPr lang="en-US" sz="1200" dirty="0" smtClean="0">
                <a:latin typeface="+mn-lt"/>
              </a:rPr>
              <a:t>I/O</a:t>
            </a:r>
            <a:endParaRPr lang="en-GB" sz="1200" dirty="0">
              <a:latin typeface="+mn-lt"/>
            </a:endParaRPr>
          </a:p>
        </p:txBody>
      </p:sp>
      <p:sp>
        <p:nvSpPr>
          <p:cNvPr id="61" name="TextBox 60"/>
          <p:cNvSpPr txBox="1"/>
          <p:nvPr/>
        </p:nvSpPr>
        <p:spPr bwMode="auto">
          <a:xfrm>
            <a:off x="3798274" y="4720262"/>
            <a:ext cx="761818" cy="277812"/>
          </a:xfrm>
          <a:prstGeom prst="rect">
            <a:avLst/>
          </a:prstGeom>
          <a:noFill/>
          <a:ln>
            <a:noFill/>
          </a:ln>
        </p:spPr>
        <p:txBody>
          <a:bodyPr wrap="square" lIns="216000" rIns="36000">
            <a:spAutoFit/>
          </a:bodyPr>
          <a:lstStyle/>
          <a:p>
            <a:pPr algn="r">
              <a:defRPr/>
            </a:pPr>
            <a:r>
              <a:rPr lang="en-US" sz="1200" dirty="0" smtClean="0">
                <a:latin typeface="+mn-lt"/>
              </a:rPr>
              <a:t>SDIO0</a:t>
            </a:r>
            <a:endParaRPr lang="en-GB" sz="1200" dirty="0">
              <a:latin typeface="+mn-lt"/>
            </a:endParaRPr>
          </a:p>
        </p:txBody>
      </p:sp>
      <p:sp>
        <p:nvSpPr>
          <p:cNvPr id="62" name="TextBox 61"/>
          <p:cNvSpPr txBox="1"/>
          <p:nvPr/>
        </p:nvSpPr>
        <p:spPr bwMode="auto">
          <a:xfrm>
            <a:off x="3911926" y="4321471"/>
            <a:ext cx="647700" cy="276225"/>
          </a:xfrm>
          <a:prstGeom prst="rect">
            <a:avLst/>
          </a:prstGeom>
          <a:noFill/>
          <a:ln>
            <a:noFill/>
          </a:ln>
        </p:spPr>
        <p:txBody>
          <a:bodyPr lIns="216000" rIns="36000">
            <a:spAutoFit/>
          </a:bodyPr>
          <a:lstStyle/>
          <a:p>
            <a:pPr algn="r">
              <a:defRPr/>
            </a:pPr>
            <a:r>
              <a:rPr lang="en-US" sz="1200" dirty="0" smtClean="0">
                <a:latin typeface="+mn-lt"/>
              </a:rPr>
              <a:t>SPI1</a:t>
            </a:r>
            <a:endParaRPr lang="en-GB" sz="1200" dirty="0">
              <a:latin typeface="+mn-lt"/>
            </a:endParaRPr>
          </a:p>
        </p:txBody>
      </p:sp>
      <p:sp>
        <p:nvSpPr>
          <p:cNvPr id="63" name="TextBox 62"/>
          <p:cNvSpPr txBox="1"/>
          <p:nvPr/>
        </p:nvSpPr>
        <p:spPr bwMode="auto">
          <a:xfrm>
            <a:off x="3911926" y="3533713"/>
            <a:ext cx="647700" cy="276225"/>
          </a:xfrm>
          <a:prstGeom prst="rect">
            <a:avLst/>
          </a:prstGeom>
          <a:noFill/>
          <a:ln>
            <a:noFill/>
          </a:ln>
        </p:spPr>
        <p:txBody>
          <a:bodyPr lIns="216000" rIns="36000">
            <a:spAutoFit/>
          </a:bodyPr>
          <a:lstStyle/>
          <a:p>
            <a:pPr algn="r">
              <a:defRPr/>
            </a:pPr>
            <a:r>
              <a:rPr lang="en-US" sz="1200" dirty="0" smtClean="0">
                <a:latin typeface="+mn-lt"/>
              </a:rPr>
              <a:t>SPI0</a:t>
            </a:r>
            <a:endParaRPr lang="en-GB" sz="1200" dirty="0">
              <a:latin typeface="Segoe UI" panose="020B0502040204020203" pitchFamily="34" charset="0"/>
              <a:ea typeface="Segoe UI" panose="020B0502040204020203" pitchFamily="34" charset="0"/>
              <a:cs typeface="Segoe UI" panose="020B0502040204020203" pitchFamily="34" charset="0"/>
            </a:endParaRPr>
          </a:p>
        </p:txBody>
      </p:sp>
      <p:sp>
        <p:nvSpPr>
          <p:cNvPr id="64" name="TextBox 63"/>
          <p:cNvSpPr txBox="1"/>
          <p:nvPr/>
        </p:nvSpPr>
        <p:spPr bwMode="auto">
          <a:xfrm>
            <a:off x="3696492" y="1967287"/>
            <a:ext cx="863134" cy="276999"/>
          </a:xfrm>
          <a:prstGeom prst="rect">
            <a:avLst/>
          </a:prstGeom>
          <a:noFill/>
          <a:ln>
            <a:noFill/>
          </a:ln>
        </p:spPr>
        <p:txBody>
          <a:bodyPr wrap="square" lIns="216000" rIns="36000">
            <a:spAutoFit/>
          </a:bodyPr>
          <a:lstStyle/>
          <a:p>
            <a:pPr algn="r">
              <a:defRPr/>
            </a:pPr>
            <a:r>
              <a:rPr lang="en-US" sz="1200" dirty="0" smtClean="0">
                <a:latin typeface="+mn-lt"/>
              </a:rPr>
              <a:t>SAI0</a:t>
            </a:r>
            <a:endParaRPr lang="en-US" sz="1200" dirty="0">
              <a:latin typeface="Segoe UI" panose="020B0502040204020203" pitchFamily="34" charset="0"/>
              <a:ea typeface="Segoe UI" panose="020B0502040204020203" pitchFamily="34" charset="0"/>
              <a:cs typeface="Segoe UI" panose="020B0502040204020203" pitchFamily="34" charset="0"/>
            </a:endParaRPr>
          </a:p>
        </p:txBody>
      </p:sp>
      <p:sp>
        <p:nvSpPr>
          <p:cNvPr id="65" name="TextBox 64"/>
          <p:cNvSpPr txBox="1"/>
          <p:nvPr/>
        </p:nvSpPr>
        <p:spPr bwMode="auto">
          <a:xfrm>
            <a:off x="3911926" y="1575351"/>
            <a:ext cx="647700" cy="276225"/>
          </a:xfrm>
          <a:prstGeom prst="rect">
            <a:avLst/>
          </a:prstGeom>
          <a:noFill/>
          <a:ln>
            <a:noFill/>
          </a:ln>
        </p:spPr>
        <p:txBody>
          <a:bodyPr lIns="216000" rIns="36000">
            <a:spAutoFit/>
          </a:bodyPr>
          <a:lstStyle/>
          <a:p>
            <a:pPr algn="r">
              <a:defRPr/>
            </a:pPr>
            <a:r>
              <a:rPr lang="en-US" sz="1200" dirty="0" smtClean="0">
                <a:latin typeface="+mn-lt"/>
              </a:rPr>
              <a:t>USB</a:t>
            </a:r>
            <a:endParaRPr lang="en-GB" sz="1200" dirty="0">
              <a:latin typeface="+mn-lt"/>
            </a:endParaRPr>
          </a:p>
        </p:txBody>
      </p:sp>
      <p:sp>
        <p:nvSpPr>
          <p:cNvPr id="66" name="TextBox 65"/>
          <p:cNvSpPr txBox="1"/>
          <p:nvPr/>
        </p:nvSpPr>
        <p:spPr bwMode="auto">
          <a:xfrm>
            <a:off x="3696492" y="2360983"/>
            <a:ext cx="863600" cy="277813"/>
          </a:xfrm>
          <a:prstGeom prst="rect">
            <a:avLst/>
          </a:prstGeom>
          <a:noFill/>
          <a:ln>
            <a:noFill/>
          </a:ln>
        </p:spPr>
        <p:txBody>
          <a:bodyPr lIns="216000" rIns="36000">
            <a:spAutoFit/>
          </a:bodyPr>
          <a:lstStyle/>
          <a:p>
            <a:pPr algn="r">
              <a:defRPr/>
            </a:pPr>
            <a:r>
              <a:rPr lang="en-US" sz="1200" dirty="0">
                <a:latin typeface="+mn-lt"/>
              </a:rPr>
              <a:t>Ethernet</a:t>
            </a:r>
            <a:endParaRPr lang="en-GB" sz="1200" dirty="0">
              <a:latin typeface="+mn-lt"/>
            </a:endParaRPr>
          </a:p>
        </p:txBody>
      </p:sp>
      <p:sp>
        <p:nvSpPr>
          <p:cNvPr id="71" name="Rounded Rectangle 70"/>
          <p:cNvSpPr/>
          <p:nvPr/>
        </p:nvSpPr>
        <p:spPr bwMode="auto">
          <a:xfrm>
            <a:off x="4525572" y="762907"/>
            <a:ext cx="1800225" cy="433388"/>
          </a:xfrm>
          <a:prstGeom prst="round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b="1" dirty="0">
                <a:solidFill>
                  <a:schemeClr val="tx1"/>
                </a:solidFill>
                <a:latin typeface="Gill Sans MT" pitchFamily="34" charset="0"/>
                <a:cs typeface="Courier New" pitchFamily="49" charset="0"/>
              </a:rPr>
              <a:t>Microcontroller</a:t>
            </a:r>
            <a:endParaRPr lang="en-GB" sz="1600" b="1" dirty="0">
              <a:solidFill>
                <a:schemeClr val="tx1"/>
              </a:solidFill>
              <a:latin typeface="Gill Sans MT" pitchFamily="34" charset="0"/>
              <a:cs typeface="Courier New" pitchFamily="49" charset="0"/>
            </a:endParaRPr>
          </a:p>
        </p:txBody>
      </p:sp>
      <p:grpSp>
        <p:nvGrpSpPr>
          <p:cNvPr id="144" name="Group 143"/>
          <p:cNvGrpSpPr/>
          <p:nvPr/>
        </p:nvGrpSpPr>
        <p:grpSpPr>
          <a:xfrm>
            <a:off x="4559626" y="5516214"/>
            <a:ext cx="144462" cy="258762"/>
            <a:chOff x="4487395" y="5226823"/>
            <a:chExt cx="144462" cy="258762"/>
          </a:xfrm>
        </p:grpSpPr>
        <p:sp>
          <p:nvSpPr>
            <p:cNvPr id="92" name="Rectangle 91"/>
            <p:cNvSpPr/>
            <p:nvPr/>
          </p:nvSpPr>
          <p:spPr bwMode="auto">
            <a:xfrm>
              <a:off x="4487395" y="5226823"/>
              <a:ext cx="144462" cy="258762"/>
            </a:xfrm>
            <a:prstGeom prst="rect">
              <a:avLst/>
            </a:prstGeom>
            <a:noFill/>
            <a:ln w="190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cxnSp>
          <p:nvCxnSpPr>
            <p:cNvPr id="93" name="Straight Connector 92"/>
            <p:cNvCxnSpPr/>
            <p:nvPr/>
          </p:nvCxnSpPr>
          <p:spPr bwMode="auto">
            <a:xfrm>
              <a:off x="4487395" y="5317310"/>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bwMode="auto">
            <a:xfrm>
              <a:off x="4487395" y="5398273"/>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1" name="Rounded Rectangle 20"/>
          <p:cNvSpPr/>
          <p:nvPr/>
        </p:nvSpPr>
        <p:spPr bwMode="auto">
          <a:xfrm>
            <a:off x="6609885" y="1176251"/>
            <a:ext cx="1944687" cy="288000"/>
          </a:xfrm>
          <a:prstGeom prst="roundRect">
            <a:avLst>
              <a:gd name="adj" fmla="val 0"/>
            </a:avLst>
          </a:prstGeom>
          <a:solidFill>
            <a:srgbClr val="00958B"/>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smtClean="0">
                <a:solidFill>
                  <a:sysClr val="window" lastClr="FFFFFF"/>
                </a:solidFill>
                <a:latin typeface="Gill Sans MT" pitchFamily="34" charset="0"/>
                <a:ea typeface="ＭＳ Ｐゴシック" pitchFamily="34" charset="-128"/>
                <a:cs typeface="Arial" charset="0"/>
              </a:rPr>
              <a:t>Startup/System</a:t>
            </a:r>
            <a:endParaRPr lang="de-DE" sz="1500" b="1" kern="0" dirty="0">
              <a:solidFill>
                <a:sysClr val="window" lastClr="FFFFFF"/>
              </a:solidFill>
              <a:latin typeface="Gill Sans MT" pitchFamily="34" charset="0"/>
              <a:ea typeface="ＭＳ Ｐゴシック" pitchFamily="34" charset="-128"/>
              <a:cs typeface="Arial" charset="0"/>
            </a:endParaRPr>
          </a:p>
        </p:txBody>
      </p:sp>
      <p:sp>
        <p:nvSpPr>
          <p:cNvPr id="22" name="Rectangle 21"/>
          <p:cNvSpPr/>
          <p:nvPr/>
        </p:nvSpPr>
        <p:spPr bwMode="auto">
          <a:xfrm>
            <a:off x="8554565" y="1998727"/>
            <a:ext cx="936625" cy="215900"/>
          </a:xfrm>
          <a:prstGeom prst="rect">
            <a:avLst/>
          </a:prstGeom>
          <a:solidFill>
            <a:schemeClr val="accent3">
              <a:lumMod val="40000"/>
              <a:lumOff val="6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GB" sz="1200" dirty="0" smtClean="0">
                <a:solidFill>
                  <a:schemeClr val="tx1"/>
                </a:solidFill>
                <a:latin typeface="Courier New" pitchFamily="49" charset="0"/>
                <a:cs typeface="Courier New" pitchFamily="49" charset="0"/>
              </a:rPr>
              <a:t>SAI0</a:t>
            </a:r>
            <a:endParaRPr lang="en-GB" sz="1200" dirty="0">
              <a:solidFill>
                <a:schemeClr val="tx1"/>
              </a:solidFill>
              <a:latin typeface="Courier New" pitchFamily="49" charset="0"/>
              <a:cs typeface="Courier New" pitchFamily="49" charset="0"/>
            </a:endParaRPr>
          </a:p>
        </p:txBody>
      </p:sp>
      <p:sp>
        <p:nvSpPr>
          <p:cNvPr id="23" name="Rounded Rectangle 22"/>
          <p:cNvSpPr/>
          <p:nvPr/>
        </p:nvSpPr>
        <p:spPr bwMode="auto">
          <a:xfrm>
            <a:off x="6609883" y="1962677"/>
            <a:ext cx="1944687" cy="288000"/>
          </a:xfrm>
          <a:prstGeom prst="roundRect">
            <a:avLst>
              <a:gd name="adj" fmla="val 0"/>
            </a:avLst>
          </a:prstGeom>
          <a:solidFill>
            <a:srgbClr val="00958B"/>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smtClean="0">
                <a:solidFill>
                  <a:sysClr val="window" lastClr="FFFFFF"/>
                </a:solidFill>
                <a:latin typeface="Gill Sans MT" pitchFamily="34" charset="0"/>
                <a:ea typeface="ＭＳ Ｐゴシック" pitchFamily="34" charset="-128"/>
                <a:cs typeface="Arial" charset="0"/>
              </a:rPr>
              <a:t>SAI </a:t>
            </a:r>
            <a:r>
              <a:rPr lang="de-DE" sz="1500" b="1" kern="0" dirty="0">
                <a:solidFill>
                  <a:sysClr val="window" lastClr="FFFFFF"/>
                </a:solidFill>
                <a:latin typeface="Gill Sans MT" pitchFamily="34" charset="0"/>
                <a:ea typeface="ＭＳ Ｐゴシック" pitchFamily="34" charset="-128"/>
                <a:cs typeface="Arial" charset="0"/>
              </a:rPr>
              <a:t>Driver</a:t>
            </a:r>
          </a:p>
        </p:txBody>
      </p:sp>
      <p:sp>
        <p:nvSpPr>
          <p:cNvPr id="24" name="Rectangle 23"/>
          <p:cNvSpPr/>
          <p:nvPr/>
        </p:nvSpPr>
        <p:spPr bwMode="auto">
          <a:xfrm>
            <a:off x="8552972" y="3560991"/>
            <a:ext cx="936625" cy="207962"/>
          </a:xfrm>
          <a:prstGeom prst="rect">
            <a:avLst/>
          </a:prstGeom>
          <a:solidFill>
            <a:schemeClr val="accent3">
              <a:lumMod val="40000"/>
              <a:lumOff val="6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US" sz="1200" dirty="0" smtClean="0">
                <a:solidFill>
                  <a:schemeClr val="tx1"/>
                </a:solidFill>
                <a:latin typeface="Courier New" pitchFamily="49" charset="0"/>
                <a:cs typeface="Courier New" pitchFamily="49" charset="0"/>
              </a:rPr>
              <a:t>SPI0</a:t>
            </a:r>
            <a:endParaRPr lang="en-GB" sz="1200" dirty="0">
              <a:solidFill>
                <a:schemeClr val="tx1"/>
              </a:solidFill>
              <a:latin typeface="Courier New" pitchFamily="49" charset="0"/>
              <a:cs typeface="Courier New" pitchFamily="49" charset="0"/>
            </a:endParaRPr>
          </a:p>
        </p:txBody>
      </p:sp>
      <p:sp>
        <p:nvSpPr>
          <p:cNvPr id="26" name="Rounded Rectangle 25"/>
          <p:cNvSpPr/>
          <p:nvPr/>
        </p:nvSpPr>
        <p:spPr bwMode="auto">
          <a:xfrm>
            <a:off x="6609880" y="3535529"/>
            <a:ext cx="1944687" cy="288000"/>
          </a:xfrm>
          <a:prstGeom prst="roundRect">
            <a:avLst>
              <a:gd name="adj" fmla="val 0"/>
            </a:avLst>
          </a:prstGeom>
          <a:solidFill>
            <a:srgbClr val="00958B"/>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solidFill>
                  <a:sysClr val="window" lastClr="FFFFFF"/>
                </a:solidFill>
                <a:latin typeface="Gill Sans MT" pitchFamily="34" charset="0"/>
                <a:ea typeface="ＭＳ Ｐゴシック" pitchFamily="34" charset="-128"/>
                <a:cs typeface="Arial" charset="0"/>
              </a:rPr>
              <a:t>SPI Driver</a:t>
            </a:r>
          </a:p>
        </p:txBody>
      </p:sp>
      <p:sp>
        <p:nvSpPr>
          <p:cNvPr id="27" name="Rectangle 26"/>
          <p:cNvSpPr/>
          <p:nvPr/>
        </p:nvSpPr>
        <p:spPr bwMode="auto">
          <a:xfrm>
            <a:off x="8554572" y="4751218"/>
            <a:ext cx="936625" cy="215900"/>
          </a:xfrm>
          <a:prstGeom prst="rect">
            <a:avLst/>
          </a:prstGeom>
          <a:solidFill>
            <a:schemeClr val="accent3">
              <a:lumMod val="40000"/>
              <a:lumOff val="6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US" sz="1200" dirty="0">
                <a:solidFill>
                  <a:schemeClr val="tx1"/>
                </a:solidFill>
                <a:latin typeface="Courier New" pitchFamily="49" charset="0"/>
                <a:cs typeface="Courier New" pitchFamily="49" charset="0"/>
              </a:rPr>
              <a:t>MCI0</a:t>
            </a:r>
            <a:endParaRPr lang="en-GB" sz="1200" dirty="0">
              <a:solidFill>
                <a:schemeClr val="tx1"/>
              </a:solidFill>
              <a:latin typeface="Courier New" pitchFamily="49" charset="0"/>
              <a:cs typeface="Courier New" pitchFamily="49" charset="0"/>
            </a:endParaRPr>
          </a:p>
        </p:txBody>
      </p:sp>
      <p:sp>
        <p:nvSpPr>
          <p:cNvPr id="28" name="Rectangle 27"/>
          <p:cNvSpPr/>
          <p:nvPr/>
        </p:nvSpPr>
        <p:spPr bwMode="auto">
          <a:xfrm>
            <a:off x="8552974" y="5144431"/>
            <a:ext cx="936625" cy="215900"/>
          </a:xfrm>
          <a:prstGeom prst="rect">
            <a:avLst/>
          </a:prstGeom>
          <a:solidFill>
            <a:schemeClr val="accent3">
              <a:lumMod val="40000"/>
              <a:lumOff val="6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US" sz="1200" dirty="0">
                <a:solidFill>
                  <a:schemeClr val="tx1"/>
                </a:solidFill>
                <a:latin typeface="Courier New" pitchFamily="49" charset="0"/>
                <a:cs typeface="Courier New" pitchFamily="49" charset="0"/>
              </a:rPr>
              <a:t>NAND0</a:t>
            </a:r>
            <a:endParaRPr lang="en-GB" sz="1200" dirty="0">
              <a:solidFill>
                <a:schemeClr val="tx1"/>
              </a:solidFill>
              <a:latin typeface="Courier New" pitchFamily="49" charset="0"/>
              <a:cs typeface="Courier New" pitchFamily="49" charset="0"/>
            </a:endParaRPr>
          </a:p>
        </p:txBody>
      </p:sp>
      <p:sp>
        <p:nvSpPr>
          <p:cNvPr id="29" name="Rounded Rectangle 28"/>
          <p:cNvSpPr/>
          <p:nvPr/>
        </p:nvSpPr>
        <p:spPr bwMode="auto">
          <a:xfrm>
            <a:off x="6609885" y="4715168"/>
            <a:ext cx="1944687" cy="288000"/>
          </a:xfrm>
          <a:prstGeom prst="roundRect">
            <a:avLst>
              <a:gd name="adj" fmla="val 0"/>
            </a:avLst>
          </a:prstGeom>
          <a:solidFill>
            <a:srgbClr val="00958B"/>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solidFill>
                  <a:sysClr val="window" lastClr="FFFFFF"/>
                </a:solidFill>
                <a:latin typeface="Gill Sans MT" pitchFamily="34" charset="0"/>
                <a:ea typeface="ＭＳ Ｐゴシック" pitchFamily="34" charset="-128"/>
                <a:cs typeface="Arial" charset="0"/>
              </a:rPr>
              <a:t>MCI Driver</a:t>
            </a:r>
          </a:p>
        </p:txBody>
      </p:sp>
      <p:sp>
        <p:nvSpPr>
          <p:cNvPr id="30" name="Rounded Rectangle 29"/>
          <p:cNvSpPr/>
          <p:nvPr/>
        </p:nvSpPr>
        <p:spPr bwMode="auto">
          <a:xfrm>
            <a:off x="6609885" y="5108381"/>
            <a:ext cx="1944687" cy="288000"/>
          </a:xfrm>
          <a:prstGeom prst="roundRect">
            <a:avLst>
              <a:gd name="adj" fmla="val 0"/>
            </a:avLst>
          </a:prstGeom>
          <a:solidFill>
            <a:srgbClr val="00958B"/>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solidFill>
                  <a:sysClr val="window" lastClr="FFFFFF"/>
                </a:solidFill>
                <a:latin typeface="Gill Sans MT" pitchFamily="34" charset="0"/>
                <a:ea typeface="ＭＳ Ｐゴシック" pitchFamily="34" charset="-128"/>
                <a:cs typeface="Arial" charset="0"/>
              </a:rPr>
              <a:t>NAND </a:t>
            </a:r>
            <a:r>
              <a:rPr lang="de-DE" sz="1500" b="1" kern="0" dirty="0" smtClean="0">
                <a:solidFill>
                  <a:sysClr val="window" lastClr="FFFFFF"/>
                </a:solidFill>
                <a:latin typeface="Gill Sans MT" pitchFamily="34" charset="0"/>
                <a:ea typeface="ＭＳ Ｐゴシック" pitchFamily="34" charset="-128"/>
                <a:cs typeface="Arial" charset="0"/>
              </a:rPr>
              <a:t>Driver</a:t>
            </a:r>
            <a:endParaRPr lang="de-DE" sz="1500" b="1" kern="0" dirty="0">
              <a:solidFill>
                <a:sysClr val="window" lastClr="FFFFFF"/>
              </a:solidFill>
              <a:latin typeface="Gill Sans MT" pitchFamily="34" charset="0"/>
              <a:ea typeface="ＭＳ Ｐゴシック" pitchFamily="34" charset="-128"/>
              <a:cs typeface="Arial" charset="0"/>
            </a:endParaRPr>
          </a:p>
        </p:txBody>
      </p:sp>
      <p:sp>
        <p:nvSpPr>
          <p:cNvPr id="31" name="Rectangle 30"/>
          <p:cNvSpPr/>
          <p:nvPr/>
        </p:nvSpPr>
        <p:spPr bwMode="auto">
          <a:xfrm>
            <a:off x="8554566" y="1605514"/>
            <a:ext cx="936625" cy="215900"/>
          </a:xfrm>
          <a:prstGeom prst="rect">
            <a:avLst/>
          </a:prstGeom>
          <a:solidFill>
            <a:schemeClr val="accent3">
              <a:lumMod val="40000"/>
              <a:lumOff val="6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US" sz="1200" dirty="0">
                <a:solidFill>
                  <a:schemeClr val="tx1"/>
                </a:solidFill>
                <a:latin typeface="Courier New" pitchFamily="49" charset="0"/>
                <a:cs typeface="Courier New" pitchFamily="49" charset="0"/>
              </a:rPr>
              <a:t>USBD0</a:t>
            </a:r>
            <a:endParaRPr lang="en-GB" sz="1200" dirty="0">
              <a:solidFill>
                <a:schemeClr val="tx1"/>
              </a:solidFill>
              <a:latin typeface="Courier New" pitchFamily="49" charset="0"/>
              <a:cs typeface="Courier New" pitchFamily="49" charset="0"/>
            </a:endParaRPr>
          </a:p>
        </p:txBody>
      </p:sp>
      <p:sp>
        <p:nvSpPr>
          <p:cNvPr id="32" name="Rounded Rectangle 31"/>
          <p:cNvSpPr/>
          <p:nvPr/>
        </p:nvSpPr>
        <p:spPr bwMode="auto">
          <a:xfrm>
            <a:off x="6609884" y="1569464"/>
            <a:ext cx="1944687" cy="288000"/>
          </a:xfrm>
          <a:prstGeom prst="roundRect">
            <a:avLst>
              <a:gd name="adj" fmla="val 0"/>
            </a:avLst>
          </a:prstGeom>
          <a:solidFill>
            <a:srgbClr val="00958B"/>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solidFill>
                  <a:sysClr val="window" lastClr="FFFFFF"/>
                </a:solidFill>
                <a:latin typeface="Gill Sans MT" pitchFamily="34" charset="0"/>
                <a:ea typeface="ＭＳ Ｐゴシック" pitchFamily="34" charset="-128"/>
                <a:cs typeface="Arial" charset="0"/>
              </a:rPr>
              <a:t>USB Device Driver</a:t>
            </a:r>
          </a:p>
        </p:txBody>
      </p:sp>
      <p:sp>
        <p:nvSpPr>
          <p:cNvPr id="33" name="Rectangle 32"/>
          <p:cNvSpPr/>
          <p:nvPr/>
        </p:nvSpPr>
        <p:spPr bwMode="auto">
          <a:xfrm>
            <a:off x="8554572" y="2391940"/>
            <a:ext cx="936625" cy="215900"/>
          </a:xfrm>
          <a:prstGeom prst="rect">
            <a:avLst/>
          </a:prstGeom>
          <a:solidFill>
            <a:schemeClr val="accent3">
              <a:lumMod val="40000"/>
              <a:lumOff val="6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US" sz="1200" dirty="0">
                <a:solidFill>
                  <a:schemeClr val="tx1"/>
                </a:solidFill>
                <a:latin typeface="Courier New" pitchFamily="49" charset="0"/>
                <a:cs typeface="Courier New" pitchFamily="49" charset="0"/>
              </a:rPr>
              <a:t>ETH_PHY0</a:t>
            </a:r>
            <a:endParaRPr lang="en-GB" sz="1200" dirty="0">
              <a:solidFill>
                <a:schemeClr val="tx1"/>
              </a:solidFill>
              <a:latin typeface="Courier New" pitchFamily="49" charset="0"/>
              <a:cs typeface="Courier New" pitchFamily="49" charset="0"/>
            </a:endParaRPr>
          </a:p>
        </p:txBody>
      </p:sp>
      <p:sp>
        <p:nvSpPr>
          <p:cNvPr id="34" name="Rectangle 33"/>
          <p:cNvSpPr/>
          <p:nvPr/>
        </p:nvSpPr>
        <p:spPr bwMode="auto">
          <a:xfrm>
            <a:off x="8552973" y="5537645"/>
            <a:ext cx="936625" cy="215900"/>
          </a:xfrm>
          <a:prstGeom prst="rect">
            <a:avLst/>
          </a:prstGeom>
          <a:solidFill>
            <a:schemeClr val="accent3">
              <a:lumMod val="40000"/>
              <a:lumOff val="6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US" sz="1200" dirty="0">
                <a:solidFill>
                  <a:schemeClr val="tx1"/>
                </a:solidFill>
                <a:latin typeface="Courier New" pitchFamily="49" charset="0"/>
                <a:cs typeface="Courier New" pitchFamily="49" charset="0"/>
              </a:rPr>
              <a:t>USBH0</a:t>
            </a:r>
            <a:endParaRPr lang="en-GB" sz="1200" dirty="0">
              <a:solidFill>
                <a:schemeClr val="tx1"/>
              </a:solidFill>
              <a:latin typeface="Courier New" pitchFamily="49" charset="0"/>
              <a:cs typeface="Courier New" pitchFamily="49" charset="0"/>
            </a:endParaRPr>
          </a:p>
        </p:txBody>
      </p:sp>
      <p:sp>
        <p:nvSpPr>
          <p:cNvPr id="35" name="Rounded Rectangle 34"/>
          <p:cNvSpPr/>
          <p:nvPr/>
        </p:nvSpPr>
        <p:spPr bwMode="auto">
          <a:xfrm>
            <a:off x="6609885" y="5501595"/>
            <a:ext cx="1944687" cy="288000"/>
          </a:xfrm>
          <a:prstGeom prst="roundRect">
            <a:avLst>
              <a:gd name="adj" fmla="val 0"/>
            </a:avLst>
          </a:prstGeom>
          <a:solidFill>
            <a:srgbClr val="00958B"/>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solidFill>
                  <a:sysClr val="window" lastClr="FFFFFF"/>
                </a:solidFill>
                <a:latin typeface="Gill Sans MT" pitchFamily="34" charset="0"/>
                <a:ea typeface="ＭＳ Ｐゴシック" pitchFamily="34" charset="-128"/>
                <a:cs typeface="Arial" charset="0"/>
              </a:rPr>
              <a:t>USB Host Driver</a:t>
            </a:r>
          </a:p>
        </p:txBody>
      </p:sp>
      <p:sp>
        <p:nvSpPr>
          <p:cNvPr id="36" name="Rounded Rectangle 35"/>
          <p:cNvSpPr/>
          <p:nvPr/>
        </p:nvSpPr>
        <p:spPr bwMode="auto">
          <a:xfrm>
            <a:off x="6609882" y="2355890"/>
            <a:ext cx="1944687" cy="288000"/>
          </a:xfrm>
          <a:prstGeom prst="roundRect">
            <a:avLst>
              <a:gd name="adj" fmla="val 0"/>
            </a:avLst>
          </a:prstGeom>
          <a:solidFill>
            <a:srgbClr val="00958B"/>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solidFill>
                  <a:sysClr val="window" lastClr="FFFFFF"/>
                </a:solidFill>
                <a:latin typeface="Gill Sans MT" pitchFamily="34" charset="0"/>
                <a:ea typeface="ＭＳ Ｐゴシック" pitchFamily="34" charset="-128"/>
                <a:cs typeface="Arial" charset="0"/>
              </a:rPr>
              <a:t>Ethernet PHY</a:t>
            </a:r>
          </a:p>
        </p:txBody>
      </p:sp>
      <p:sp>
        <p:nvSpPr>
          <p:cNvPr id="55" name="Rectangle 54"/>
          <p:cNvSpPr/>
          <p:nvPr/>
        </p:nvSpPr>
        <p:spPr bwMode="auto">
          <a:xfrm>
            <a:off x="8554565" y="2785153"/>
            <a:ext cx="935037" cy="215900"/>
          </a:xfrm>
          <a:prstGeom prst="rect">
            <a:avLst/>
          </a:prstGeom>
          <a:solidFill>
            <a:schemeClr val="accent3">
              <a:lumMod val="40000"/>
              <a:lumOff val="6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US" sz="1200" dirty="0">
                <a:solidFill>
                  <a:schemeClr val="tx1"/>
                </a:solidFill>
                <a:latin typeface="Courier New" pitchFamily="49" charset="0"/>
                <a:cs typeface="Courier New" pitchFamily="49" charset="0"/>
              </a:rPr>
              <a:t>ETH_MAC0</a:t>
            </a:r>
            <a:endParaRPr lang="en-GB" sz="1200" dirty="0">
              <a:solidFill>
                <a:schemeClr val="tx1"/>
              </a:solidFill>
              <a:latin typeface="Courier New" pitchFamily="49" charset="0"/>
              <a:cs typeface="Courier New" pitchFamily="49" charset="0"/>
            </a:endParaRPr>
          </a:p>
        </p:txBody>
      </p:sp>
      <p:sp>
        <p:nvSpPr>
          <p:cNvPr id="56" name="Rounded Rectangle 55"/>
          <p:cNvSpPr/>
          <p:nvPr/>
        </p:nvSpPr>
        <p:spPr bwMode="auto">
          <a:xfrm>
            <a:off x="6609885" y="2749103"/>
            <a:ext cx="1944687" cy="288000"/>
          </a:xfrm>
          <a:prstGeom prst="roundRect">
            <a:avLst>
              <a:gd name="adj" fmla="val 0"/>
            </a:avLst>
          </a:prstGeom>
          <a:solidFill>
            <a:srgbClr val="00958B"/>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solidFill>
                  <a:sysClr val="window" lastClr="FFFFFF"/>
                </a:solidFill>
                <a:latin typeface="Gill Sans MT" pitchFamily="34" charset="0"/>
                <a:ea typeface="ＭＳ Ｐゴシック" pitchFamily="34" charset="-128"/>
                <a:cs typeface="Arial" charset="0"/>
              </a:rPr>
              <a:t>Ethernet MAC</a:t>
            </a:r>
          </a:p>
        </p:txBody>
      </p:sp>
      <p:sp>
        <p:nvSpPr>
          <p:cNvPr id="68" name="Rounded Rectangle 67"/>
          <p:cNvSpPr/>
          <p:nvPr/>
        </p:nvSpPr>
        <p:spPr bwMode="auto">
          <a:xfrm>
            <a:off x="8554572" y="1103557"/>
            <a:ext cx="936625" cy="433388"/>
          </a:xfrm>
          <a:prstGeom prst="round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tx1"/>
                </a:solidFill>
                <a:latin typeface="Courier New" pitchFamily="49" charset="0"/>
                <a:cs typeface="Courier New" pitchFamily="49" charset="0"/>
              </a:rPr>
              <a:t>Control</a:t>
            </a:r>
          </a:p>
          <a:p>
            <a:pPr algn="ctr">
              <a:defRPr/>
            </a:pPr>
            <a:r>
              <a:rPr lang="en-US" sz="1200" dirty="0">
                <a:solidFill>
                  <a:schemeClr val="tx1"/>
                </a:solidFill>
                <a:latin typeface="Courier New" pitchFamily="49" charset="0"/>
                <a:cs typeface="Courier New" pitchFamily="49" charset="0"/>
              </a:rPr>
              <a:t>Structs</a:t>
            </a:r>
            <a:endParaRPr lang="en-GB" sz="1200" dirty="0">
              <a:solidFill>
                <a:schemeClr val="tx1"/>
              </a:solidFill>
              <a:latin typeface="Courier New" pitchFamily="49" charset="0"/>
              <a:cs typeface="Courier New" pitchFamily="49" charset="0"/>
            </a:endParaRPr>
          </a:p>
        </p:txBody>
      </p:sp>
      <p:sp>
        <p:nvSpPr>
          <p:cNvPr id="96" name="Rounded Rectangle 95"/>
          <p:cNvSpPr/>
          <p:nvPr/>
        </p:nvSpPr>
        <p:spPr bwMode="auto">
          <a:xfrm>
            <a:off x="6609881" y="3142316"/>
            <a:ext cx="1944687" cy="288000"/>
          </a:xfrm>
          <a:prstGeom prst="roundRect">
            <a:avLst>
              <a:gd name="adj" fmla="val 0"/>
            </a:avLst>
          </a:prstGeom>
          <a:solidFill>
            <a:srgbClr val="00958B"/>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smtClean="0">
                <a:solidFill>
                  <a:sysClr val="window" lastClr="FFFFFF"/>
                </a:solidFill>
                <a:latin typeface="Gill Sans MT" pitchFamily="34" charset="0"/>
                <a:ea typeface="ＭＳ Ｐゴシック" pitchFamily="34" charset="-128"/>
                <a:cs typeface="Arial" charset="0"/>
              </a:rPr>
              <a:t>USART </a:t>
            </a:r>
            <a:r>
              <a:rPr lang="de-DE" sz="1500" b="1" kern="0" dirty="0">
                <a:solidFill>
                  <a:sysClr val="window" lastClr="FFFFFF"/>
                </a:solidFill>
                <a:latin typeface="Gill Sans MT" pitchFamily="34" charset="0"/>
                <a:ea typeface="ＭＳ Ｐゴシック" pitchFamily="34" charset="-128"/>
                <a:cs typeface="Arial" charset="0"/>
              </a:rPr>
              <a:t>Driver</a:t>
            </a:r>
          </a:p>
        </p:txBody>
      </p:sp>
      <p:sp>
        <p:nvSpPr>
          <p:cNvPr id="98" name="Rounded Rectangle 97"/>
          <p:cNvSpPr/>
          <p:nvPr/>
        </p:nvSpPr>
        <p:spPr bwMode="auto">
          <a:xfrm>
            <a:off x="6609885" y="3928742"/>
            <a:ext cx="1944687" cy="288000"/>
          </a:xfrm>
          <a:prstGeom prst="roundRect">
            <a:avLst>
              <a:gd name="adj" fmla="val 0"/>
            </a:avLst>
          </a:prstGeom>
          <a:solidFill>
            <a:srgbClr val="00958B"/>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smtClean="0">
                <a:solidFill>
                  <a:sysClr val="window" lastClr="FFFFFF"/>
                </a:solidFill>
                <a:latin typeface="Gill Sans MT" pitchFamily="34" charset="0"/>
                <a:ea typeface="ＭＳ Ｐゴシック" pitchFamily="34" charset="-128"/>
                <a:cs typeface="Arial" charset="0"/>
              </a:rPr>
              <a:t>CAN </a:t>
            </a:r>
            <a:r>
              <a:rPr lang="de-DE" sz="1500" b="1" kern="0" dirty="0">
                <a:solidFill>
                  <a:sysClr val="window" lastClr="FFFFFF"/>
                </a:solidFill>
                <a:latin typeface="Gill Sans MT" pitchFamily="34" charset="0"/>
                <a:ea typeface="ＭＳ Ｐゴシック" pitchFamily="34" charset="-128"/>
                <a:cs typeface="Arial" charset="0"/>
              </a:rPr>
              <a:t>Driver</a:t>
            </a:r>
          </a:p>
        </p:txBody>
      </p:sp>
      <p:sp>
        <p:nvSpPr>
          <p:cNvPr id="99" name="Rounded Rectangle 98"/>
          <p:cNvSpPr/>
          <p:nvPr/>
        </p:nvSpPr>
        <p:spPr bwMode="auto">
          <a:xfrm>
            <a:off x="6609879" y="4321955"/>
            <a:ext cx="1944687" cy="288000"/>
          </a:xfrm>
          <a:prstGeom prst="roundRect">
            <a:avLst>
              <a:gd name="adj" fmla="val 0"/>
            </a:avLst>
          </a:prstGeom>
          <a:solidFill>
            <a:srgbClr val="00958B"/>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smtClean="0">
                <a:solidFill>
                  <a:sysClr val="window" lastClr="FFFFFF"/>
                </a:solidFill>
                <a:latin typeface="Gill Sans MT" pitchFamily="34" charset="0"/>
                <a:ea typeface="ＭＳ Ｐゴシック" pitchFamily="34" charset="-128"/>
                <a:cs typeface="Arial" charset="0"/>
              </a:rPr>
              <a:t>Flash </a:t>
            </a:r>
            <a:r>
              <a:rPr lang="de-DE" sz="1500" b="1" kern="0" dirty="0">
                <a:solidFill>
                  <a:sysClr val="window" lastClr="FFFFFF"/>
                </a:solidFill>
                <a:latin typeface="Gill Sans MT" pitchFamily="34" charset="0"/>
                <a:ea typeface="ＭＳ Ｐゴシック" pitchFamily="34" charset="-128"/>
                <a:cs typeface="Arial" charset="0"/>
              </a:rPr>
              <a:t>Driver</a:t>
            </a:r>
          </a:p>
        </p:txBody>
      </p:sp>
      <p:sp>
        <p:nvSpPr>
          <p:cNvPr id="100" name="Rectangle 99"/>
          <p:cNvSpPr/>
          <p:nvPr/>
        </p:nvSpPr>
        <p:spPr bwMode="auto">
          <a:xfrm>
            <a:off x="8552977" y="3182335"/>
            <a:ext cx="936625" cy="207962"/>
          </a:xfrm>
          <a:prstGeom prst="rect">
            <a:avLst/>
          </a:prstGeom>
          <a:solidFill>
            <a:schemeClr val="accent3">
              <a:lumMod val="40000"/>
              <a:lumOff val="6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US" sz="1200" dirty="0" smtClean="0">
                <a:solidFill>
                  <a:schemeClr val="tx1"/>
                </a:solidFill>
                <a:latin typeface="Courier New" pitchFamily="49" charset="0"/>
                <a:cs typeface="Courier New" pitchFamily="49" charset="0"/>
              </a:rPr>
              <a:t>USART0</a:t>
            </a:r>
            <a:endParaRPr lang="en-GB" sz="1200" dirty="0">
              <a:solidFill>
                <a:schemeClr val="tx1"/>
              </a:solidFill>
              <a:latin typeface="Courier New" pitchFamily="49" charset="0"/>
              <a:cs typeface="Courier New" pitchFamily="49" charset="0"/>
            </a:endParaRPr>
          </a:p>
        </p:txBody>
      </p:sp>
      <p:sp>
        <p:nvSpPr>
          <p:cNvPr id="102" name="Rectangle 101"/>
          <p:cNvSpPr/>
          <p:nvPr/>
        </p:nvSpPr>
        <p:spPr bwMode="auto">
          <a:xfrm>
            <a:off x="8552975" y="3968761"/>
            <a:ext cx="936625" cy="207962"/>
          </a:xfrm>
          <a:prstGeom prst="rect">
            <a:avLst/>
          </a:prstGeom>
          <a:solidFill>
            <a:schemeClr val="accent3">
              <a:lumMod val="40000"/>
              <a:lumOff val="6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US" sz="1200" dirty="0" smtClean="0">
                <a:solidFill>
                  <a:schemeClr val="tx1"/>
                </a:solidFill>
                <a:latin typeface="Courier New" pitchFamily="49" charset="0"/>
                <a:cs typeface="Courier New" pitchFamily="49" charset="0"/>
              </a:rPr>
              <a:t>CAN0</a:t>
            </a:r>
            <a:endParaRPr lang="en-GB" sz="1200" dirty="0">
              <a:solidFill>
                <a:schemeClr val="tx1"/>
              </a:solidFill>
              <a:latin typeface="Courier New" pitchFamily="49" charset="0"/>
              <a:cs typeface="Courier New" pitchFamily="49" charset="0"/>
            </a:endParaRPr>
          </a:p>
        </p:txBody>
      </p:sp>
      <p:sp>
        <p:nvSpPr>
          <p:cNvPr id="103" name="Rectangle 102"/>
          <p:cNvSpPr/>
          <p:nvPr/>
        </p:nvSpPr>
        <p:spPr bwMode="auto">
          <a:xfrm>
            <a:off x="8554572" y="4358005"/>
            <a:ext cx="936625" cy="215900"/>
          </a:xfrm>
          <a:prstGeom prst="rect">
            <a:avLst/>
          </a:prstGeom>
          <a:solidFill>
            <a:schemeClr val="accent3">
              <a:lumMod val="40000"/>
              <a:lumOff val="6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GB" sz="1200" dirty="0" smtClean="0">
                <a:solidFill>
                  <a:schemeClr val="tx1"/>
                </a:solidFill>
                <a:latin typeface="Courier New" pitchFamily="49" charset="0"/>
                <a:cs typeface="Courier New" pitchFamily="49" charset="0"/>
              </a:rPr>
              <a:t>SPI1</a:t>
            </a:r>
            <a:endParaRPr lang="en-GB" sz="1200" dirty="0">
              <a:solidFill>
                <a:schemeClr val="tx1"/>
              </a:solidFill>
              <a:latin typeface="Courier New" pitchFamily="49" charset="0"/>
              <a:cs typeface="Courier New" pitchFamily="49" charset="0"/>
            </a:endParaRPr>
          </a:p>
        </p:txBody>
      </p:sp>
      <p:sp>
        <p:nvSpPr>
          <p:cNvPr id="16" name="Rounded Rectangle 15"/>
          <p:cNvSpPr/>
          <p:nvPr/>
        </p:nvSpPr>
        <p:spPr bwMode="auto">
          <a:xfrm>
            <a:off x="10062694" y="1442795"/>
            <a:ext cx="1800225" cy="541337"/>
          </a:xfrm>
          <a:prstGeom prst="roundRect">
            <a:avLst>
              <a:gd name="adj" fmla="val 0"/>
            </a:avLst>
          </a:prstGeom>
          <a:solidFill>
            <a:srgbClr val="4E5584"/>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600" b="1" kern="0" dirty="0">
                <a:solidFill>
                  <a:sysClr val="window" lastClr="FFFFFF"/>
                </a:solidFill>
                <a:latin typeface="Gill Sans MT" pitchFamily="34" charset="0"/>
                <a:ea typeface="ＭＳ Ｐゴシック" pitchFamily="34" charset="-128"/>
                <a:cs typeface="Arial" charset="0"/>
              </a:rPr>
              <a:t>USB Device</a:t>
            </a:r>
            <a:endParaRPr lang="en-GB" sz="1600" b="1" kern="0" dirty="0">
              <a:solidFill>
                <a:sysClr val="window" lastClr="FFFFFF"/>
              </a:solidFill>
              <a:latin typeface="Gill Sans MT" pitchFamily="34" charset="0"/>
              <a:ea typeface="ＭＳ Ｐゴシック" pitchFamily="34" charset="-128"/>
              <a:cs typeface="Arial" charset="0"/>
            </a:endParaRPr>
          </a:p>
        </p:txBody>
      </p:sp>
      <p:cxnSp>
        <p:nvCxnSpPr>
          <p:cNvPr id="106" name="Straight Arrow Connector 105"/>
          <p:cNvCxnSpPr>
            <a:stCxn id="16" idx="1"/>
            <a:endCxn id="31" idx="3"/>
          </p:cNvCxnSpPr>
          <p:nvPr/>
        </p:nvCxnSpPr>
        <p:spPr>
          <a:xfrm flipH="1">
            <a:off x="9491191" y="1713464"/>
            <a:ext cx="571503" cy="0"/>
          </a:xfrm>
          <a:prstGeom prst="straightConnector1">
            <a:avLst/>
          </a:prstGeom>
          <a:ln w="31750">
            <a:solidFill>
              <a:schemeClr val="tx1"/>
            </a:solidFill>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07" name="Straight Arrow Connector 106"/>
          <p:cNvCxnSpPr>
            <a:stCxn id="19" idx="1"/>
            <a:endCxn id="100" idx="3"/>
          </p:cNvCxnSpPr>
          <p:nvPr/>
        </p:nvCxnSpPr>
        <p:spPr>
          <a:xfrm flipH="1">
            <a:off x="9489602" y="2715932"/>
            <a:ext cx="573091" cy="570384"/>
          </a:xfrm>
          <a:prstGeom prst="straightConnector1">
            <a:avLst/>
          </a:prstGeom>
          <a:ln w="31750">
            <a:solidFill>
              <a:schemeClr val="tx1"/>
            </a:solidFill>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10" name="Straight Arrow Connector 109"/>
          <p:cNvCxnSpPr>
            <a:stCxn id="19" idx="1"/>
            <a:endCxn id="33" idx="3"/>
          </p:cNvCxnSpPr>
          <p:nvPr/>
        </p:nvCxnSpPr>
        <p:spPr>
          <a:xfrm flipH="1" flipV="1">
            <a:off x="9491197" y="2499890"/>
            <a:ext cx="571496" cy="216042"/>
          </a:xfrm>
          <a:prstGeom prst="straightConnector1">
            <a:avLst/>
          </a:prstGeom>
          <a:ln w="31750">
            <a:solidFill>
              <a:schemeClr val="tx1"/>
            </a:solidFill>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13" name="Straight Arrow Connector 112"/>
          <p:cNvCxnSpPr>
            <a:stCxn id="19" idx="1"/>
            <a:endCxn id="55" idx="3"/>
          </p:cNvCxnSpPr>
          <p:nvPr/>
        </p:nvCxnSpPr>
        <p:spPr>
          <a:xfrm flipH="1">
            <a:off x="9489602" y="2715932"/>
            <a:ext cx="573091" cy="177171"/>
          </a:xfrm>
          <a:prstGeom prst="straightConnector1">
            <a:avLst/>
          </a:prstGeom>
          <a:ln w="31750">
            <a:solidFill>
              <a:schemeClr val="tx1"/>
            </a:solidFill>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16" name="Straight Arrow Connector 115"/>
          <p:cNvCxnSpPr>
            <a:stCxn id="15" idx="1"/>
            <a:endCxn id="24" idx="3"/>
          </p:cNvCxnSpPr>
          <p:nvPr/>
        </p:nvCxnSpPr>
        <p:spPr>
          <a:xfrm flipH="1">
            <a:off x="9489597" y="3664206"/>
            <a:ext cx="573094" cy="766"/>
          </a:xfrm>
          <a:prstGeom prst="straightConnector1">
            <a:avLst/>
          </a:prstGeom>
          <a:ln w="31750">
            <a:solidFill>
              <a:schemeClr val="tx1"/>
            </a:solidFill>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19" name="Straight Arrow Connector 118"/>
          <p:cNvCxnSpPr>
            <a:stCxn id="17" idx="1"/>
            <a:endCxn id="103" idx="3"/>
          </p:cNvCxnSpPr>
          <p:nvPr/>
        </p:nvCxnSpPr>
        <p:spPr>
          <a:xfrm flipH="1" flipV="1">
            <a:off x="9491197" y="4465955"/>
            <a:ext cx="571495" cy="372551"/>
          </a:xfrm>
          <a:prstGeom prst="straightConnector1">
            <a:avLst/>
          </a:prstGeom>
          <a:ln w="31750">
            <a:solidFill>
              <a:schemeClr val="tx1"/>
            </a:solidFill>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22" name="Straight Arrow Connector 121"/>
          <p:cNvCxnSpPr>
            <a:stCxn id="17" idx="1"/>
            <a:endCxn id="27" idx="3"/>
          </p:cNvCxnSpPr>
          <p:nvPr/>
        </p:nvCxnSpPr>
        <p:spPr>
          <a:xfrm flipH="1">
            <a:off x="9491197" y="4838506"/>
            <a:ext cx="571495" cy="20662"/>
          </a:xfrm>
          <a:prstGeom prst="straightConnector1">
            <a:avLst/>
          </a:prstGeom>
          <a:ln w="31750">
            <a:solidFill>
              <a:schemeClr val="tx1"/>
            </a:solidFill>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25" name="Straight Arrow Connector 124"/>
          <p:cNvCxnSpPr>
            <a:stCxn id="17" idx="1"/>
            <a:endCxn id="28" idx="3"/>
          </p:cNvCxnSpPr>
          <p:nvPr/>
        </p:nvCxnSpPr>
        <p:spPr>
          <a:xfrm flipH="1">
            <a:off x="9489599" y="4838506"/>
            <a:ext cx="573093" cy="413875"/>
          </a:xfrm>
          <a:prstGeom prst="straightConnector1">
            <a:avLst/>
          </a:prstGeom>
          <a:ln w="31750">
            <a:solidFill>
              <a:schemeClr val="tx1"/>
            </a:solidFill>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28" name="Straight Arrow Connector 127"/>
          <p:cNvCxnSpPr>
            <a:stCxn id="18" idx="1"/>
            <a:endCxn id="34" idx="3"/>
          </p:cNvCxnSpPr>
          <p:nvPr/>
        </p:nvCxnSpPr>
        <p:spPr>
          <a:xfrm flipH="1" flipV="1">
            <a:off x="9489598" y="5645595"/>
            <a:ext cx="573096" cy="2050"/>
          </a:xfrm>
          <a:prstGeom prst="straightConnector1">
            <a:avLst/>
          </a:prstGeom>
          <a:ln w="31750">
            <a:solidFill>
              <a:schemeClr val="tx1"/>
            </a:solidFill>
            <a:tailEnd type="triangle" w="med" len="lg"/>
          </a:ln>
          <a:effectLst/>
        </p:spPr>
        <p:style>
          <a:lnRef idx="2">
            <a:schemeClr val="accent1"/>
          </a:lnRef>
          <a:fillRef idx="0">
            <a:schemeClr val="accent1"/>
          </a:fillRef>
          <a:effectRef idx="1">
            <a:schemeClr val="accent1"/>
          </a:effectRef>
          <a:fontRef idx="minor">
            <a:schemeClr val="tx1"/>
          </a:fontRef>
        </p:style>
      </p:cxnSp>
      <p:sp>
        <p:nvSpPr>
          <p:cNvPr id="142" name="TextBox 141"/>
          <p:cNvSpPr txBox="1"/>
          <p:nvPr/>
        </p:nvSpPr>
        <p:spPr bwMode="auto">
          <a:xfrm>
            <a:off x="4705685" y="3142316"/>
            <a:ext cx="1440000" cy="288000"/>
          </a:xfrm>
          <a:prstGeom prst="rect">
            <a:avLst/>
          </a:prstGeom>
          <a:solidFill>
            <a:schemeClr val="bg1">
              <a:lumMod val="85000"/>
            </a:schemeClr>
          </a:solidFill>
          <a:ln>
            <a:noFill/>
          </a:ln>
        </p:spPr>
        <p:txBody>
          <a:bodyPr rIns="144000">
            <a:spAutoFit/>
          </a:bodyPr>
          <a:lstStyle/>
          <a:p>
            <a:pPr algn="r">
              <a:defRPr/>
            </a:pPr>
            <a:r>
              <a:rPr lang="en-US" sz="1200" dirty="0" smtClean="0">
                <a:latin typeface="+mn-lt"/>
              </a:rPr>
              <a:t>USART</a:t>
            </a:r>
            <a:endParaRPr lang="en-GB" sz="1200" dirty="0">
              <a:latin typeface="Segoe UI" panose="020B0502040204020203" pitchFamily="34" charset="0"/>
              <a:ea typeface="Segoe UI" panose="020B0502040204020203" pitchFamily="34" charset="0"/>
              <a:cs typeface="Segoe UI" panose="020B0502040204020203" pitchFamily="34" charset="0"/>
            </a:endParaRPr>
          </a:p>
        </p:txBody>
      </p:sp>
      <p:sp>
        <p:nvSpPr>
          <p:cNvPr id="143" name="TextBox 142"/>
          <p:cNvSpPr txBox="1"/>
          <p:nvPr/>
        </p:nvSpPr>
        <p:spPr bwMode="auto">
          <a:xfrm>
            <a:off x="4705685" y="3928742"/>
            <a:ext cx="1440000" cy="288000"/>
          </a:xfrm>
          <a:prstGeom prst="rect">
            <a:avLst/>
          </a:prstGeom>
          <a:solidFill>
            <a:schemeClr val="bg1">
              <a:lumMod val="85000"/>
            </a:schemeClr>
          </a:solidFill>
          <a:ln>
            <a:noFill/>
          </a:ln>
        </p:spPr>
        <p:txBody>
          <a:bodyPr rIns="144000">
            <a:spAutoFit/>
          </a:bodyPr>
          <a:lstStyle/>
          <a:p>
            <a:pPr algn="r">
              <a:defRPr/>
            </a:pPr>
            <a:r>
              <a:rPr lang="en-US" sz="1200" dirty="0" smtClean="0">
                <a:latin typeface="+mn-lt"/>
              </a:rPr>
              <a:t>CAN Controller</a:t>
            </a:r>
            <a:endParaRPr lang="en-GB" sz="1200" dirty="0">
              <a:latin typeface="+mn-lt"/>
            </a:endParaRPr>
          </a:p>
        </p:txBody>
      </p:sp>
      <p:grpSp>
        <p:nvGrpSpPr>
          <p:cNvPr id="145" name="Group 144"/>
          <p:cNvGrpSpPr/>
          <p:nvPr/>
        </p:nvGrpSpPr>
        <p:grpSpPr>
          <a:xfrm>
            <a:off x="4559626" y="5123000"/>
            <a:ext cx="144462" cy="258762"/>
            <a:chOff x="4487395" y="5226823"/>
            <a:chExt cx="144462" cy="258762"/>
          </a:xfrm>
        </p:grpSpPr>
        <p:sp>
          <p:nvSpPr>
            <p:cNvPr id="146" name="Rectangle 145"/>
            <p:cNvSpPr/>
            <p:nvPr/>
          </p:nvSpPr>
          <p:spPr bwMode="auto">
            <a:xfrm>
              <a:off x="4487395" y="5226823"/>
              <a:ext cx="144462" cy="258762"/>
            </a:xfrm>
            <a:prstGeom prst="rect">
              <a:avLst/>
            </a:prstGeom>
            <a:noFill/>
            <a:ln w="190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cxnSp>
          <p:nvCxnSpPr>
            <p:cNvPr id="147" name="Straight Connector 146"/>
            <p:cNvCxnSpPr/>
            <p:nvPr/>
          </p:nvCxnSpPr>
          <p:spPr bwMode="auto">
            <a:xfrm>
              <a:off x="4487395" y="5317310"/>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p:nvCxnSpPr>
          <p:spPr bwMode="auto">
            <a:xfrm>
              <a:off x="4487395" y="5398273"/>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nvGrpSpPr>
          <p:cNvPr id="149" name="Group 148"/>
          <p:cNvGrpSpPr/>
          <p:nvPr/>
        </p:nvGrpSpPr>
        <p:grpSpPr>
          <a:xfrm>
            <a:off x="4559626" y="4729787"/>
            <a:ext cx="144462" cy="258762"/>
            <a:chOff x="4487395" y="5226823"/>
            <a:chExt cx="144462" cy="258762"/>
          </a:xfrm>
        </p:grpSpPr>
        <p:sp>
          <p:nvSpPr>
            <p:cNvPr id="150" name="Rectangle 149"/>
            <p:cNvSpPr/>
            <p:nvPr/>
          </p:nvSpPr>
          <p:spPr bwMode="auto">
            <a:xfrm>
              <a:off x="4487395" y="5226823"/>
              <a:ext cx="144462" cy="258762"/>
            </a:xfrm>
            <a:prstGeom prst="rect">
              <a:avLst/>
            </a:prstGeom>
            <a:noFill/>
            <a:ln w="190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cxnSp>
          <p:nvCxnSpPr>
            <p:cNvPr id="151" name="Straight Connector 150"/>
            <p:cNvCxnSpPr/>
            <p:nvPr/>
          </p:nvCxnSpPr>
          <p:spPr bwMode="auto">
            <a:xfrm>
              <a:off x="4487395" y="5317310"/>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52" name="Straight Connector 151"/>
            <p:cNvCxnSpPr/>
            <p:nvPr/>
          </p:nvCxnSpPr>
          <p:spPr bwMode="auto">
            <a:xfrm>
              <a:off x="4487395" y="5398273"/>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nvGrpSpPr>
          <p:cNvPr id="153" name="Group 152"/>
          <p:cNvGrpSpPr/>
          <p:nvPr/>
        </p:nvGrpSpPr>
        <p:grpSpPr>
          <a:xfrm>
            <a:off x="4559626" y="4330203"/>
            <a:ext cx="144462" cy="258762"/>
            <a:chOff x="4487395" y="5226823"/>
            <a:chExt cx="144462" cy="258762"/>
          </a:xfrm>
        </p:grpSpPr>
        <p:sp>
          <p:nvSpPr>
            <p:cNvPr id="154" name="Rectangle 153"/>
            <p:cNvSpPr/>
            <p:nvPr/>
          </p:nvSpPr>
          <p:spPr bwMode="auto">
            <a:xfrm>
              <a:off x="4487395" y="5226823"/>
              <a:ext cx="144462" cy="258762"/>
            </a:xfrm>
            <a:prstGeom prst="rect">
              <a:avLst/>
            </a:prstGeom>
            <a:noFill/>
            <a:ln w="190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cxnSp>
          <p:nvCxnSpPr>
            <p:cNvPr id="155" name="Straight Connector 154"/>
            <p:cNvCxnSpPr/>
            <p:nvPr/>
          </p:nvCxnSpPr>
          <p:spPr bwMode="auto">
            <a:xfrm>
              <a:off x="4487395" y="5317310"/>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56" name="Straight Connector 155"/>
            <p:cNvCxnSpPr/>
            <p:nvPr/>
          </p:nvCxnSpPr>
          <p:spPr bwMode="auto">
            <a:xfrm>
              <a:off x="4487395" y="5398273"/>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nvGrpSpPr>
          <p:cNvPr id="157" name="Group 156"/>
          <p:cNvGrpSpPr/>
          <p:nvPr/>
        </p:nvGrpSpPr>
        <p:grpSpPr>
          <a:xfrm>
            <a:off x="4559626" y="3944512"/>
            <a:ext cx="144462" cy="258762"/>
            <a:chOff x="4487395" y="5226823"/>
            <a:chExt cx="144462" cy="258762"/>
          </a:xfrm>
        </p:grpSpPr>
        <p:sp>
          <p:nvSpPr>
            <p:cNvPr id="158" name="Rectangle 157"/>
            <p:cNvSpPr/>
            <p:nvPr/>
          </p:nvSpPr>
          <p:spPr bwMode="auto">
            <a:xfrm>
              <a:off x="4487395" y="5226823"/>
              <a:ext cx="144462" cy="258762"/>
            </a:xfrm>
            <a:prstGeom prst="rect">
              <a:avLst/>
            </a:prstGeom>
            <a:noFill/>
            <a:ln w="190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cxnSp>
          <p:nvCxnSpPr>
            <p:cNvPr id="159" name="Straight Connector 158"/>
            <p:cNvCxnSpPr/>
            <p:nvPr/>
          </p:nvCxnSpPr>
          <p:spPr bwMode="auto">
            <a:xfrm>
              <a:off x="4487395" y="5317310"/>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p:nvCxnSpPr>
          <p:spPr bwMode="auto">
            <a:xfrm>
              <a:off x="4487395" y="5398273"/>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nvGrpSpPr>
          <p:cNvPr id="161" name="Group 160"/>
          <p:cNvGrpSpPr/>
          <p:nvPr/>
        </p:nvGrpSpPr>
        <p:grpSpPr>
          <a:xfrm>
            <a:off x="4559626" y="3557768"/>
            <a:ext cx="144462" cy="258762"/>
            <a:chOff x="4487395" y="5226823"/>
            <a:chExt cx="144462" cy="258762"/>
          </a:xfrm>
        </p:grpSpPr>
        <p:sp>
          <p:nvSpPr>
            <p:cNvPr id="162" name="Rectangle 161"/>
            <p:cNvSpPr/>
            <p:nvPr/>
          </p:nvSpPr>
          <p:spPr bwMode="auto">
            <a:xfrm>
              <a:off x="4487395" y="5226823"/>
              <a:ext cx="144462" cy="258762"/>
            </a:xfrm>
            <a:prstGeom prst="rect">
              <a:avLst/>
            </a:prstGeom>
            <a:noFill/>
            <a:ln w="190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cxnSp>
          <p:nvCxnSpPr>
            <p:cNvPr id="163" name="Straight Connector 162"/>
            <p:cNvCxnSpPr/>
            <p:nvPr/>
          </p:nvCxnSpPr>
          <p:spPr bwMode="auto">
            <a:xfrm>
              <a:off x="4487395" y="5317310"/>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64" name="Straight Connector 163"/>
            <p:cNvCxnSpPr/>
            <p:nvPr/>
          </p:nvCxnSpPr>
          <p:spPr bwMode="auto">
            <a:xfrm>
              <a:off x="4487395" y="5398273"/>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nvGrpSpPr>
          <p:cNvPr id="165" name="Group 164"/>
          <p:cNvGrpSpPr/>
          <p:nvPr/>
        </p:nvGrpSpPr>
        <p:grpSpPr>
          <a:xfrm>
            <a:off x="4559626" y="3156935"/>
            <a:ext cx="144462" cy="258762"/>
            <a:chOff x="4487395" y="5226823"/>
            <a:chExt cx="144462" cy="258762"/>
          </a:xfrm>
        </p:grpSpPr>
        <p:sp>
          <p:nvSpPr>
            <p:cNvPr id="166" name="Rectangle 165"/>
            <p:cNvSpPr/>
            <p:nvPr/>
          </p:nvSpPr>
          <p:spPr bwMode="auto">
            <a:xfrm>
              <a:off x="4487395" y="5226823"/>
              <a:ext cx="144462" cy="258762"/>
            </a:xfrm>
            <a:prstGeom prst="rect">
              <a:avLst/>
            </a:prstGeom>
            <a:noFill/>
            <a:ln w="190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cxnSp>
          <p:nvCxnSpPr>
            <p:cNvPr id="167" name="Straight Connector 166"/>
            <p:cNvCxnSpPr/>
            <p:nvPr/>
          </p:nvCxnSpPr>
          <p:spPr bwMode="auto">
            <a:xfrm>
              <a:off x="4487395" y="5317310"/>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68" name="Straight Connector 167"/>
            <p:cNvCxnSpPr/>
            <p:nvPr/>
          </p:nvCxnSpPr>
          <p:spPr bwMode="auto">
            <a:xfrm>
              <a:off x="4487395" y="5398273"/>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nvGrpSpPr>
          <p:cNvPr id="173" name="Group 172"/>
          <p:cNvGrpSpPr/>
          <p:nvPr/>
        </p:nvGrpSpPr>
        <p:grpSpPr>
          <a:xfrm>
            <a:off x="4559626" y="2370509"/>
            <a:ext cx="144462" cy="258762"/>
            <a:chOff x="4487395" y="5226823"/>
            <a:chExt cx="144462" cy="258762"/>
          </a:xfrm>
        </p:grpSpPr>
        <p:sp>
          <p:nvSpPr>
            <p:cNvPr id="174" name="Rectangle 173"/>
            <p:cNvSpPr/>
            <p:nvPr/>
          </p:nvSpPr>
          <p:spPr bwMode="auto">
            <a:xfrm>
              <a:off x="4487395" y="5226823"/>
              <a:ext cx="144462" cy="258762"/>
            </a:xfrm>
            <a:prstGeom prst="rect">
              <a:avLst/>
            </a:prstGeom>
            <a:noFill/>
            <a:ln w="190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cxnSp>
          <p:nvCxnSpPr>
            <p:cNvPr id="175" name="Straight Connector 174"/>
            <p:cNvCxnSpPr/>
            <p:nvPr/>
          </p:nvCxnSpPr>
          <p:spPr bwMode="auto">
            <a:xfrm>
              <a:off x="4487395" y="5317310"/>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76" name="Straight Connector 175"/>
            <p:cNvCxnSpPr/>
            <p:nvPr/>
          </p:nvCxnSpPr>
          <p:spPr bwMode="auto">
            <a:xfrm>
              <a:off x="4487395" y="5398273"/>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nvGrpSpPr>
          <p:cNvPr id="177" name="Group 176"/>
          <p:cNvGrpSpPr/>
          <p:nvPr/>
        </p:nvGrpSpPr>
        <p:grpSpPr>
          <a:xfrm>
            <a:off x="4559626" y="1977296"/>
            <a:ext cx="144462" cy="258762"/>
            <a:chOff x="4487395" y="5226823"/>
            <a:chExt cx="144462" cy="258762"/>
          </a:xfrm>
        </p:grpSpPr>
        <p:sp>
          <p:nvSpPr>
            <p:cNvPr id="178" name="Rectangle 177"/>
            <p:cNvSpPr/>
            <p:nvPr/>
          </p:nvSpPr>
          <p:spPr bwMode="auto">
            <a:xfrm>
              <a:off x="4487395" y="5226823"/>
              <a:ext cx="144462" cy="258762"/>
            </a:xfrm>
            <a:prstGeom prst="rect">
              <a:avLst/>
            </a:prstGeom>
            <a:noFill/>
            <a:ln w="190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cxnSp>
          <p:nvCxnSpPr>
            <p:cNvPr id="179" name="Straight Connector 178"/>
            <p:cNvCxnSpPr/>
            <p:nvPr/>
          </p:nvCxnSpPr>
          <p:spPr bwMode="auto">
            <a:xfrm>
              <a:off x="4487395" y="5317310"/>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0" name="Straight Connector 179"/>
            <p:cNvCxnSpPr/>
            <p:nvPr/>
          </p:nvCxnSpPr>
          <p:spPr bwMode="auto">
            <a:xfrm>
              <a:off x="4487395" y="5398273"/>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nvGrpSpPr>
          <p:cNvPr id="181" name="Group 180"/>
          <p:cNvGrpSpPr/>
          <p:nvPr/>
        </p:nvGrpSpPr>
        <p:grpSpPr>
          <a:xfrm>
            <a:off x="4559626" y="1584082"/>
            <a:ext cx="144462" cy="258762"/>
            <a:chOff x="4487395" y="5226823"/>
            <a:chExt cx="144462" cy="258762"/>
          </a:xfrm>
        </p:grpSpPr>
        <p:sp>
          <p:nvSpPr>
            <p:cNvPr id="182" name="Rectangle 181"/>
            <p:cNvSpPr/>
            <p:nvPr/>
          </p:nvSpPr>
          <p:spPr bwMode="auto">
            <a:xfrm>
              <a:off x="4487395" y="5226823"/>
              <a:ext cx="144462" cy="258762"/>
            </a:xfrm>
            <a:prstGeom prst="rect">
              <a:avLst/>
            </a:prstGeom>
            <a:noFill/>
            <a:ln w="190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cxnSp>
          <p:nvCxnSpPr>
            <p:cNvPr id="183" name="Straight Connector 182"/>
            <p:cNvCxnSpPr/>
            <p:nvPr/>
          </p:nvCxnSpPr>
          <p:spPr bwMode="auto">
            <a:xfrm>
              <a:off x="4487395" y="5317310"/>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bwMode="auto">
            <a:xfrm>
              <a:off x="4487395" y="5398273"/>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185" name="TextBox 184"/>
          <p:cNvSpPr txBox="1"/>
          <p:nvPr/>
        </p:nvSpPr>
        <p:spPr bwMode="auto">
          <a:xfrm>
            <a:off x="3798274" y="3148203"/>
            <a:ext cx="761352" cy="276999"/>
          </a:xfrm>
          <a:prstGeom prst="rect">
            <a:avLst/>
          </a:prstGeom>
          <a:noFill/>
          <a:ln>
            <a:noFill/>
          </a:ln>
        </p:spPr>
        <p:txBody>
          <a:bodyPr wrap="square" lIns="216000" rIns="36000">
            <a:spAutoFit/>
          </a:bodyPr>
          <a:lstStyle/>
          <a:p>
            <a:pPr algn="r">
              <a:defRPr/>
            </a:pPr>
            <a:r>
              <a:rPr lang="en-US" sz="1200" dirty="0" smtClean="0">
                <a:latin typeface="+mn-lt"/>
              </a:rPr>
              <a:t>RX/TX</a:t>
            </a:r>
            <a:endParaRPr lang="en-GB" sz="1200" dirty="0">
              <a:latin typeface="Segoe UI" panose="020B0502040204020203" pitchFamily="34" charset="0"/>
              <a:ea typeface="Segoe UI" panose="020B0502040204020203" pitchFamily="34" charset="0"/>
              <a:cs typeface="Segoe UI" panose="020B0502040204020203" pitchFamily="34" charset="0"/>
            </a:endParaRPr>
          </a:p>
        </p:txBody>
      </p:sp>
      <p:sp>
        <p:nvSpPr>
          <p:cNvPr id="186" name="TextBox 185"/>
          <p:cNvSpPr txBox="1"/>
          <p:nvPr/>
        </p:nvSpPr>
        <p:spPr bwMode="auto">
          <a:xfrm>
            <a:off x="3614270" y="3933523"/>
            <a:ext cx="945356" cy="276999"/>
          </a:xfrm>
          <a:prstGeom prst="rect">
            <a:avLst/>
          </a:prstGeom>
          <a:noFill/>
          <a:ln>
            <a:noFill/>
          </a:ln>
        </p:spPr>
        <p:txBody>
          <a:bodyPr wrap="square" lIns="216000" rIns="36000">
            <a:spAutoFit/>
          </a:bodyPr>
          <a:lstStyle/>
          <a:p>
            <a:pPr algn="r">
              <a:defRPr/>
            </a:pPr>
            <a:r>
              <a:rPr lang="en-US" sz="1200" dirty="0" smtClean="0">
                <a:latin typeface="+mn-lt"/>
              </a:rPr>
              <a:t>RX/TX</a:t>
            </a:r>
            <a:endParaRPr lang="en-GB" sz="1200" dirty="0">
              <a:latin typeface="Segoe UI" panose="020B0502040204020203" pitchFamily="34" charset="0"/>
              <a:ea typeface="Segoe UI" panose="020B0502040204020203" pitchFamily="34" charset="0"/>
              <a:cs typeface="Segoe UI" panose="020B0502040204020203" pitchFamily="34" charset="0"/>
            </a:endParaRPr>
          </a:p>
        </p:txBody>
      </p:sp>
      <p:cxnSp>
        <p:nvCxnSpPr>
          <p:cNvPr id="187" name="Straight Arrow Connector 186"/>
          <p:cNvCxnSpPr>
            <a:stCxn id="16" idx="1"/>
            <a:endCxn id="22" idx="3"/>
          </p:cNvCxnSpPr>
          <p:nvPr/>
        </p:nvCxnSpPr>
        <p:spPr>
          <a:xfrm flipH="1">
            <a:off x="9491190" y="1713464"/>
            <a:ext cx="571504" cy="393213"/>
          </a:xfrm>
          <a:prstGeom prst="straightConnector1">
            <a:avLst/>
          </a:prstGeom>
          <a:ln w="31750">
            <a:solidFill>
              <a:schemeClr val="tx1"/>
            </a:solidFill>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92" name="Straight Arrow Connector 191"/>
          <p:cNvCxnSpPr>
            <a:stCxn id="32" idx="1"/>
            <a:endCxn id="10" idx="3"/>
          </p:cNvCxnSpPr>
          <p:nvPr/>
        </p:nvCxnSpPr>
        <p:spPr>
          <a:xfrm flipH="1">
            <a:off x="6145685" y="1713464"/>
            <a:ext cx="464199" cy="0"/>
          </a:xfrm>
          <a:prstGeom prst="straightConnector1">
            <a:avLst/>
          </a:prstGeom>
          <a:ln w="31750">
            <a:solidFill>
              <a:schemeClr val="tx1"/>
            </a:solidFill>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95" name="Straight Arrow Connector 194"/>
          <p:cNvCxnSpPr>
            <a:stCxn id="23" idx="1"/>
            <a:endCxn id="6" idx="3"/>
          </p:cNvCxnSpPr>
          <p:nvPr/>
        </p:nvCxnSpPr>
        <p:spPr>
          <a:xfrm flipH="1">
            <a:off x="6145685" y="2106677"/>
            <a:ext cx="464198" cy="0"/>
          </a:xfrm>
          <a:prstGeom prst="straightConnector1">
            <a:avLst/>
          </a:prstGeom>
          <a:ln w="31750">
            <a:solidFill>
              <a:schemeClr val="tx1"/>
            </a:solidFill>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98" name="Straight Arrow Connector 197"/>
          <p:cNvCxnSpPr>
            <a:stCxn id="36" idx="1"/>
            <a:endCxn id="11" idx="3"/>
          </p:cNvCxnSpPr>
          <p:nvPr/>
        </p:nvCxnSpPr>
        <p:spPr>
          <a:xfrm flipH="1" flipV="1">
            <a:off x="6145685" y="2499868"/>
            <a:ext cx="464197" cy="22"/>
          </a:xfrm>
          <a:prstGeom prst="straightConnector1">
            <a:avLst/>
          </a:prstGeom>
          <a:ln w="31750">
            <a:solidFill>
              <a:schemeClr val="tx1"/>
            </a:solidFill>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01" name="Straight Arrow Connector 200"/>
          <p:cNvCxnSpPr>
            <a:stCxn id="96" idx="1"/>
            <a:endCxn id="142" idx="3"/>
          </p:cNvCxnSpPr>
          <p:nvPr/>
        </p:nvCxnSpPr>
        <p:spPr>
          <a:xfrm flipH="1">
            <a:off x="6145685" y="3286316"/>
            <a:ext cx="464196" cy="0"/>
          </a:xfrm>
          <a:prstGeom prst="straightConnector1">
            <a:avLst/>
          </a:prstGeom>
          <a:ln w="31750">
            <a:solidFill>
              <a:schemeClr val="tx1"/>
            </a:solidFill>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04" name="Straight Arrow Connector 203"/>
          <p:cNvCxnSpPr>
            <a:stCxn id="26" idx="1"/>
            <a:endCxn id="7" idx="3"/>
          </p:cNvCxnSpPr>
          <p:nvPr/>
        </p:nvCxnSpPr>
        <p:spPr>
          <a:xfrm flipH="1">
            <a:off x="6145685" y="3679529"/>
            <a:ext cx="464195" cy="3267"/>
          </a:xfrm>
          <a:prstGeom prst="straightConnector1">
            <a:avLst/>
          </a:prstGeom>
          <a:ln w="31750">
            <a:solidFill>
              <a:schemeClr val="tx1"/>
            </a:solidFill>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07" name="Straight Arrow Connector 206"/>
          <p:cNvCxnSpPr>
            <a:stCxn id="98" idx="1"/>
            <a:endCxn id="143" idx="3"/>
          </p:cNvCxnSpPr>
          <p:nvPr/>
        </p:nvCxnSpPr>
        <p:spPr>
          <a:xfrm flipH="1">
            <a:off x="6145685" y="4072742"/>
            <a:ext cx="464200" cy="0"/>
          </a:xfrm>
          <a:prstGeom prst="straightConnector1">
            <a:avLst/>
          </a:prstGeom>
          <a:ln w="31750">
            <a:solidFill>
              <a:schemeClr val="tx1"/>
            </a:solidFill>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10" name="Straight Arrow Connector 209"/>
          <p:cNvCxnSpPr>
            <a:stCxn id="99" idx="1"/>
            <a:endCxn id="8" idx="3"/>
          </p:cNvCxnSpPr>
          <p:nvPr/>
        </p:nvCxnSpPr>
        <p:spPr>
          <a:xfrm flipH="1" flipV="1">
            <a:off x="6145685" y="4455111"/>
            <a:ext cx="464194" cy="10844"/>
          </a:xfrm>
          <a:prstGeom prst="straightConnector1">
            <a:avLst/>
          </a:prstGeom>
          <a:ln w="31750">
            <a:solidFill>
              <a:schemeClr val="tx1"/>
            </a:solidFill>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13" name="Straight Arrow Connector 212"/>
          <p:cNvCxnSpPr>
            <a:stCxn id="35" idx="1"/>
            <a:endCxn id="9" idx="3"/>
          </p:cNvCxnSpPr>
          <p:nvPr/>
        </p:nvCxnSpPr>
        <p:spPr>
          <a:xfrm flipH="1">
            <a:off x="6145685" y="5645595"/>
            <a:ext cx="464200" cy="1025"/>
          </a:xfrm>
          <a:prstGeom prst="straightConnector1">
            <a:avLst/>
          </a:prstGeom>
          <a:ln w="31750">
            <a:solidFill>
              <a:schemeClr val="tx1"/>
            </a:solidFill>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16" name="Straight Arrow Connector 215"/>
          <p:cNvCxnSpPr>
            <a:stCxn id="30" idx="1"/>
            <a:endCxn id="13" idx="3"/>
          </p:cNvCxnSpPr>
          <p:nvPr/>
        </p:nvCxnSpPr>
        <p:spPr>
          <a:xfrm flipH="1">
            <a:off x="6145685" y="5252381"/>
            <a:ext cx="464200" cy="0"/>
          </a:xfrm>
          <a:prstGeom prst="straightConnector1">
            <a:avLst/>
          </a:prstGeom>
          <a:ln w="31750">
            <a:solidFill>
              <a:schemeClr val="tx1"/>
            </a:solidFill>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19" name="Straight Arrow Connector 218"/>
          <p:cNvCxnSpPr>
            <a:stCxn id="29" idx="1"/>
            <a:endCxn id="12" idx="3"/>
          </p:cNvCxnSpPr>
          <p:nvPr/>
        </p:nvCxnSpPr>
        <p:spPr>
          <a:xfrm flipH="1">
            <a:off x="6145685" y="4859168"/>
            <a:ext cx="464200" cy="0"/>
          </a:xfrm>
          <a:prstGeom prst="straightConnector1">
            <a:avLst/>
          </a:prstGeom>
          <a:ln w="31750">
            <a:solidFill>
              <a:schemeClr val="tx1"/>
            </a:solidFill>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23" name="Straight Arrow Connector 222"/>
          <p:cNvCxnSpPr>
            <a:stCxn id="56" idx="1"/>
            <a:endCxn id="54" idx="3"/>
          </p:cNvCxnSpPr>
          <p:nvPr/>
        </p:nvCxnSpPr>
        <p:spPr>
          <a:xfrm flipH="1">
            <a:off x="6145685" y="2893103"/>
            <a:ext cx="464200" cy="0"/>
          </a:xfrm>
          <a:prstGeom prst="straightConnector1">
            <a:avLst/>
          </a:prstGeom>
          <a:ln w="31750">
            <a:solidFill>
              <a:schemeClr val="tx1"/>
            </a:solidFill>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30" name="Straight Arrow Connector 229"/>
          <p:cNvCxnSpPr>
            <a:stCxn id="11" idx="2"/>
            <a:endCxn id="54" idx="0"/>
          </p:cNvCxnSpPr>
          <p:nvPr/>
        </p:nvCxnSpPr>
        <p:spPr>
          <a:xfrm>
            <a:off x="5425685" y="2643868"/>
            <a:ext cx="0" cy="105235"/>
          </a:xfrm>
          <a:prstGeom prst="straightConnector1">
            <a:avLst/>
          </a:prstGeom>
          <a:ln w="31750">
            <a:solidFill>
              <a:schemeClr val="tx1"/>
            </a:solidFill>
            <a:headEnd type="none" w="med" len="lg"/>
            <a:tailEnd type="none" w="med" len="lg"/>
          </a:ln>
          <a:effectLst/>
        </p:spPr>
        <p:style>
          <a:lnRef idx="2">
            <a:schemeClr val="accent1"/>
          </a:lnRef>
          <a:fillRef idx="0">
            <a:schemeClr val="accent1"/>
          </a:fillRef>
          <a:effectRef idx="1">
            <a:schemeClr val="accent1"/>
          </a:effectRef>
          <a:fontRef idx="minor">
            <a:schemeClr val="tx1"/>
          </a:fontRef>
        </p:style>
      </p:cxnSp>
      <p:sp>
        <p:nvSpPr>
          <p:cNvPr id="234" name="Rectangle 233"/>
          <p:cNvSpPr/>
          <p:nvPr/>
        </p:nvSpPr>
        <p:spPr bwMode="auto">
          <a:xfrm>
            <a:off x="4704087" y="1423536"/>
            <a:ext cx="1440000" cy="446405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endParaRPr lang="en-GB" dirty="0"/>
          </a:p>
        </p:txBody>
      </p:sp>
    </p:spTree>
    <p:extLst>
      <p:ext uri="{BB962C8B-B14F-4D97-AF65-F5344CB8AC3E}">
        <p14:creationId xmlns:p14="http://schemas.microsoft.com/office/powerpoint/2010/main" val="405465969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RM PPT Template 2014 Public">
  <a:themeElements>
    <a:clrScheme name="Custom 13">
      <a:dk1>
        <a:srgbClr val="000000"/>
      </a:dk1>
      <a:lt1>
        <a:srgbClr val="FFFFFF"/>
      </a:lt1>
      <a:dk2>
        <a:srgbClr val="61116A"/>
      </a:dk2>
      <a:lt2>
        <a:srgbClr val="F68A33"/>
      </a:lt2>
      <a:accent1>
        <a:srgbClr val="128CAB"/>
      </a:accent1>
      <a:accent2>
        <a:srgbClr val="ED174F"/>
      </a:accent2>
      <a:accent3>
        <a:srgbClr val="26CEAD"/>
      </a:accent3>
      <a:accent4>
        <a:srgbClr val="F68A33"/>
      </a:accent4>
      <a:accent5>
        <a:srgbClr val="00B1DB"/>
      </a:accent5>
      <a:accent6>
        <a:srgbClr val="61116A"/>
      </a:accent6>
      <a:hlink>
        <a:srgbClr val="128CAB"/>
      </a:hlink>
      <a:folHlink>
        <a:srgbClr val="9A8B7C"/>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spDef>
      <a:spPr>
        <a:noFill/>
        <a:ln>
          <a:solidFill>
            <a:schemeClr val="accent1"/>
          </a:solid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vert="horz" wrap="square" lIns="0" tIns="0" rIns="0" bIns="0" rtlCol="0" anchor="t">
        <a:normAutofit/>
      </a:bodyPr>
      <a:lstStyle>
        <a:defPPr>
          <a:defRPr dirty="0"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Picture" ma:contentTypeID="0x010102005A5C1BE65173D647975D08D04557E024" ma:contentTypeVersion="3" ma:contentTypeDescription="Upload an image or a photograph." ma:contentTypeScope="" ma:versionID="4e02033e9a8407b55ee482baa8e8773d">
  <xsd:schema xmlns:xsd="http://www.w3.org/2001/XMLSchema" xmlns:xs="http://www.w3.org/2001/XMLSchema" xmlns:p="http://schemas.microsoft.com/office/2006/metadata/properties" xmlns:ns1="http://schemas.microsoft.com/sharepoint/v3" xmlns:ns2="f2ad5090-61a8-4b8c-ab70-68f4ff4d1933" targetNamespace="http://schemas.microsoft.com/office/2006/metadata/properties" ma:root="true" ma:fieldsID="56baf7bb33d679821ced92383ddba583" ns1:_="" ns2:_="">
    <xsd:import namespace="http://schemas.microsoft.com/sharepoint/v3"/>
    <xsd:import namespace="f2ad5090-61a8-4b8c-ab70-68f4ff4d1933"/>
    <xsd:element name="properties">
      <xsd:complexType>
        <xsd:sequence>
          <xsd:element name="documentManagement">
            <xsd:complexType>
              <xsd:all>
                <xsd:element ref="ns1:ImageWidth" minOccurs="0"/>
                <xsd:element ref="ns1:ImageHeight" minOccurs="0"/>
                <xsd:element ref="ns1:ImageCreateDate" minOccurs="0"/>
                <xsd:element ref="ns1:Description" minOccurs="0"/>
                <xsd:element ref="ns1:ThumbnailExists" minOccurs="0"/>
                <xsd:element ref="ns1:PreviewExists" minOccurs="0"/>
                <xsd:element ref="ns1:AlternateThumbnailUrl" minOccurs="0"/>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ImageWidth" ma:index="11" nillable="true" ma:displayName="Picture Width" ma:internalName="ImageWidth" ma:readOnly="true">
      <xsd:simpleType>
        <xsd:restriction base="dms:Unknown"/>
      </xsd:simpleType>
    </xsd:element>
    <xsd:element name="ImageHeight" ma:index="12" nillable="true" ma:displayName="Picture Height" ma:internalName="ImageHeight" ma:readOnly="true">
      <xsd:simpleType>
        <xsd:restriction base="dms:Unknown"/>
      </xsd:simpleType>
    </xsd:element>
    <xsd:element name="ImageCreateDate" ma:index="13" nillable="true" ma:displayName="Date Picture Taken" ma:format="DateTime" ma:hidden="true" ma:internalName="ImageCreateDate">
      <xsd:simpleType>
        <xsd:restriction base="dms:DateTime"/>
      </xsd:simpleType>
    </xsd:element>
    <xsd:element name="Description" ma:index="14" nillable="true" ma:displayName="Description" ma:description="Used as alternative text for the picture." ma:hidden="true" ma:internalName="Description">
      <xsd:simpleType>
        <xsd:restriction base="dms:Note">
          <xsd:maxLength value="255"/>
        </xsd:restriction>
      </xsd:simpleType>
    </xsd:element>
    <xsd:element name="ThumbnailExists" ma:index="23" nillable="true" ma:displayName="Thumbnail Exists" ma:default="FALSE" ma:hidden="true" ma:internalName="ThumbnailExists" ma:readOnly="true">
      <xsd:simpleType>
        <xsd:restriction base="dms:Boolean"/>
      </xsd:simpleType>
    </xsd:element>
    <xsd:element name="PreviewExists" ma:index="24" nillable="true" ma:displayName="Preview Exists" ma:default="FALSE" ma:hidden="true" ma:internalName="PreviewExists" ma:readOnly="true">
      <xsd:simpleType>
        <xsd:restriction base="dms:Boolean"/>
      </xsd:simpleType>
    </xsd:element>
    <xsd:element name="AlternateThumbnailUrl" ma:index="25" nillable="true" ma:displayName="Preview Image URL" ma:format="Image" ma:hidden="true" ma:internalName="AlternateThumbnailUrl">
      <xsd:complexType>
        <xsd:complexContent>
          <xsd:extension base="dms:URL">
            <xsd:sequence>
              <xsd:element name="Url" type="dms:ValidUrl" minOccurs="0" nillable="true"/>
              <xsd:element name="Description" type="xsd:string"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f2ad5090-61a8-4b8c-ab70-68f4ff4d1933" elementFormDefault="qualified">
    <xsd:import namespace="http://schemas.microsoft.com/office/2006/documentManagement/types"/>
    <xsd:import namespace="http://schemas.microsoft.com/office/infopath/2007/PartnerControls"/>
    <xsd:element name="_dlc_DocId" ma:index="26" nillable="true" ma:displayName="Document ID Value" ma:description="The value of the document ID assigned to this item." ma:internalName="_dlc_DocId" ma:readOnly="true">
      <xsd:simpleType>
        <xsd:restriction base="dms:Text"/>
      </xsd:simpleType>
    </xsd:element>
    <xsd:element name="_dlc_DocIdUrl" ma:index="27"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28"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8" ma:displayName="Title"/>
        <xsd:element ref="dc:subject" minOccurs="0" maxOccurs="1"/>
        <xsd:element ref="dc:description" minOccurs="0" maxOccurs="1"/>
        <xsd:element name="keywords" minOccurs="0" maxOccurs="1" type="xsd:string" ma:index="20"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documentManagement>
    <AlternateThumbnailUrl xmlns="http://schemas.microsoft.com/sharepoint/v3">
      <Url xsi:nil="true"/>
      <Description xsi:nil="true"/>
    </AlternateThumbnailUrl>
    <ImageCreateDate xmlns="http://schemas.microsoft.com/sharepoint/v3" xsi:nil="true"/>
    <Description xmlns="http://schemas.microsoft.com/sharepoint/v3" xsi:nil="true"/>
    <_dlc_DocId xmlns="f2ad5090-61a8-4b8c-ab70-68f4ff4d1933">ARM-ECM-0151353</_dlc_DocId>
    <_dlc_DocIdUrl xmlns="f2ad5090-61a8-4b8c-ab70-68f4ff4d1933">
      <Url>http://teamsites.arm.com/sites/marketing/branding/_layouts/DocIdRedir.aspx?ID=ARM-ECM-0151353</Url>
      <Description>ARM-ECM-0151353</Description>
    </_dlc_DocIdUrl>
  </documentManagement>
</p:properties>
</file>

<file path=customXml/itemProps1.xml><?xml version="1.0" encoding="utf-8"?>
<ds:datastoreItem xmlns:ds="http://schemas.openxmlformats.org/officeDocument/2006/customXml" ds:itemID="{C8CB23D7-89E5-42FF-A5EB-008A06AB37C7}">
  <ds:schemaRefs>
    <ds:schemaRef ds:uri="http://schemas.microsoft.com/sharepoint/events"/>
  </ds:schemaRefs>
</ds:datastoreItem>
</file>

<file path=customXml/itemProps2.xml><?xml version="1.0" encoding="utf-8"?>
<ds:datastoreItem xmlns:ds="http://schemas.openxmlformats.org/officeDocument/2006/customXml" ds:itemID="{9C777C69-0744-4BF3-8514-FB149EBD2248}">
  <ds:schemaRefs>
    <ds:schemaRef ds:uri="http://schemas.microsoft.com/sharepoint/v3/contenttype/forms"/>
  </ds:schemaRefs>
</ds:datastoreItem>
</file>

<file path=customXml/itemProps3.xml><?xml version="1.0" encoding="utf-8"?>
<ds:datastoreItem xmlns:ds="http://schemas.openxmlformats.org/officeDocument/2006/customXml" ds:itemID="{E2FEA05E-38D0-44EA-8B8D-2375FC6AAF0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f2ad5090-61a8-4b8c-ab70-68f4ff4d193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AE6E82D6-7FB8-4D99-A7B6-3C5BB1D894B9}">
  <ds:schemaRefs>
    <ds:schemaRef ds:uri="http://schemas.microsoft.com/office/2006/metadata/properties"/>
    <ds:schemaRef ds:uri="http://schemas.openxmlformats.org/package/2006/metadata/core-properties"/>
    <ds:schemaRef ds:uri="http://schemas.microsoft.com/office/2006/documentManagement/types"/>
    <ds:schemaRef ds:uri="http://purl.org/dc/dcmitype/"/>
    <ds:schemaRef ds:uri="http://purl.org/dc/elements/1.1/"/>
    <ds:schemaRef ds:uri="http://schemas.microsoft.com/office/infopath/2007/PartnerControls"/>
    <ds:schemaRef ds:uri="f2ad5090-61a8-4b8c-ab70-68f4ff4d1933"/>
    <ds:schemaRef ds:uri="http://purl.org/dc/terms/"/>
    <ds:schemaRef ds:uri="http://schemas.microsoft.com/sharepoint/v3"/>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ARM PPT Template 2014 Public</Template>
  <TotalTime>8341</TotalTime>
  <Words>168</Words>
  <Application>Microsoft Office PowerPoint</Application>
  <PresentationFormat>Custom</PresentationFormat>
  <Paragraphs>59</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ARM PPT Template 2014 Public</vt:lpstr>
      <vt:lpstr>CMSIS-Driver 2.0</vt:lpstr>
    </vt:vector>
  </TitlesOfParts>
  <Company>Arm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Christopher Seidl</dc:creator>
  <cp:lastModifiedBy>Christopher Seidl</cp:lastModifiedBy>
  <cp:revision>403</cp:revision>
  <cp:lastPrinted>2014-06-23T13:17:36Z</cp:lastPrinted>
  <dcterms:created xsi:type="dcterms:W3CDTF">2014-02-14T11:44:43Z</dcterms:created>
  <dcterms:modified xsi:type="dcterms:W3CDTF">2015-10-29T15:45:50Z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0x010102005A5C1BE65173D647975D08D04557E024</vt:lpwstr>
  </property>
  <property fmtid="{D5CDD505-2E9C-101B-9397-08002B2CF9AE}" pid="3" name="_dlc_DocIdItemGuid">
    <vt:lpwstr>d0713a34-1062-48d0-aada-3b674e8d17e0</vt:lpwstr>
  </property>
  <property fmtid="{D5CDD505-2E9C-101B-9397-08002B2CF9AE}" pid="4" name="vti_description">
    <vt:lpwstr/>
  </property>
</Properties>
</file>