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16" r:id="rId5"/>
  </p:sldMasterIdLst>
  <p:notesMasterIdLst>
    <p:notesMasterId r:id="rId8"/>
  </p:notesMasterIdLst>
  <p:handoutMasterIdLst>
    <p:handoutMasterId r:id="rId9"/>
  </p:handoutMasterIdLst>
  <p:sldIdLst>
    <p:sldId id="414" r:id="rId6"/>
    <p:sldId id="415" r:id="rId7"/>
  </p:sldIdLst>
  <p:sldSz cx="12188825" cy="6858000"/>
  <p:notesSz cx="9874250" cy="6797675"/>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865">
          <p15:clr>
            <a:srgbClr val="A4A3A4"/>
          </p15:clr>
        </p15:guide>
        <p15:guide id="3" orient="horz" pos="1999">
          <p15:clr>
            <a:srgbClr val="A4A3A4"/>
          </p15:clr>
        </p15:guide>
        <p15:guide id="4" pos="6765" userDrawn="1">
          <p15:clr>
            <a:srgbClr val="A4A3A4"/>
          </p15:clr>
        </p15:guide>
        <p15:guide id="5" pos="464">
          <p15:clr>
            <a:srgbClr val="A4A3A4"/>
          </p15:clr>
        </p15:guide>
        <p15:guide id="6" pos="3016">
          <p15:clr>
            <a:srgbClr val="A4A3A4"/>
          </p15:clr>
        </p15:guide>
        <p15:guide id="7" pos="3132">
          <p15:clr>
            <a:srgbClr val="A4A3A4"/>
          </p15:clr>
        </p15:guide>
      </p15:sldGuideLst>
    </p:ext>
    <p:ext uri="{2D200454-40CA-4A62-9FC3-DE9A4176ACB9}">
      <p15:notesGuideLst xmlns:p15="http://schemas.microsoft.com/office/powerpoint/2012/main">
        <p15:guide id="1" orient="horz" pos="2141">
          <p15:clr>
            <a:srgbClr val="A4A3A4"/>
          </p15:clr>
        </p15:guide>
        <p15:guide id="2" pos="311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Brian Jeff" initials="BRJ" lastIdx="2" clrIdx="0"/>
  <p:cmAuthor id="1" name="eploof" initials="ehp" lastIdx="68" clrIdx="1"/>
  <p:cmAuthor id="2" name="Stuart Waldron" initials="IH" lastIdx="0" clrIdx="2"/>
  <p:cmAuthor id="3" name="Stuart Waldron" initials="" lastIdx="3" clrIdx="3"/>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B1DB"/>
    <a:srgbClr val="AE1280"/>
    <a:srgbClr val="808082"/>
    <a:srgbClr val="128CAB"/>
    <a:srgbClr val="FF7E17"/>
    <a:srgbClr val="A5004C"/>
    <a:srgbClr val="00958B"/>
    <a:srgbClr val="26CEAD"/>
    <a:srgbClr val="58595B"/>
    <a:srgbClr val="4E5584"/>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3799" autoAdjust="0"/>
    <p:restoredTop sz="94675" autoAdjust="0"/>
  </p:normalViewPr>
  <p:slideViewPr>
    <p:cSldViewPr snapToGrid="0">
      <p:cViewPr varScale="1">
        <p:scale>
          <a:sx n="155" d="100"/>
          <a:sy n="155" d="100"/>
        </p:scale>
        <p:origin x="636" y="138"/>
      </p:cViewPr>
      <p:guideLst>
        <p:guide orient="horz" pos="3865"/>
        <p:guide orient="horz" pos="1999"/>
        <p:guide pos="6765"/>
        <p:guide pos="464"/>
        <p:guide pos="3016"/>
        <p:guide pos="3132"/>
      </p:guideLst>
    </p:cSldViewPr>
  </p:slideViewPr>
  <p:notesTextViewPr>
    <p:cViewPr>
      <p:scale>
        <a:sx n="100" d="100"/>
        <a:sy n="100" d="100"/>
      </p:scale>
      <p:origin x="0" y="0"/>
    </p:cViewPr>
  </p:notesTextViewPr>
  <p:sorterViewPr>
    <p:cViewPr>
      <p:scale>
        <a:sx n="100" d="100"/>
        <a:sy n="100" d="100"/>
      </p:scale>
      <p:origin x="0" y="0"/>
    </p:cViewPr>
  </p:sorterViewPr>
  <p:notesViewPr>
    <p:cSldViewPr snapToGrid="0" snapToObjects="1" showGuides="1">
      <p:cViewPr varScale="1">
        <p:scale>
          <a:sx n="132" d="100"/>
          <a:sy n="132" d="100"/>
        </p:scale>
        <p:origin x="-3384" y="-96"/>
      </p:cViewPr>
      <p:guideLst>
        <p:guide orient="horz" pos="2141"/>
        <p:guide pos="311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presProps" Target="presProps.xml"/><Relationship Id="rId5" Type="http://schemas.openxmlformats.org/officeDocument/2006/relationships/slideMaster" Target="slideMasters/slideMaster1.xml"/><Relationship Id="rId10" Type="http://schemas.openxmlformats.org/officeDocument/2006/relationships/commentAuthors" Target="commentAuthors.xml"/><Relationship Id="rId4" Type="http://schemas.openxmlformats.org/officeDocument/2006/relationships/customXml" Target="../customXml/item4.xml"/><Relationship Id="rId9" Type="http://schemas.openxmlformats.org/officeDocument/2006/relationships/handoutMaster" Target="handoutMasters/handout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0"/>
            <a:ext cx="4278841" cy="339884"/>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5593126" y="0"/>
            <a:ext cx="4278841" cy="339884"/>
          </a:xfrm>
          <a:prstGeom prst="rect">
            <a:avLst/>
          </a:prstGeom>
        </p:spPr>
        <p:txBody>
          <a:bodyPr vert="horz" lIns="91440" tIns="45720" rIns="91440" bIns="45720" rtlCol="0"/>
          <a:lstStyle>
            <a:lvl1pPr algn="r">
              <a:defRPr sz="1200"/>
            </a:lvl1pPr>
          </a:lstStyle>
          <a:p>
            <a:fld id="{E72D30EF-8F20-0B47-8B5D-39A8BC29E860}" type="datetimeFigureOut">
              <a:rPr lang="en-US" smtClean="0"/>
              <a:pPr/>
              <a:t>5/7/2021</a:t>
            </a:fld>
            <a:endParaRPr lang="en-US"/>
          </a:p>
        </p:txBody>
      </p:sp>
      <p:sp>
        <p:nvSpPr>
          <p:cNvPr id="4" name="Footer Placeholder 3"/>
          <p:cNvSpPr>
            <a:spLocks noGrp="1"/>
          </p:cNvSpPr>
          <p:nvPr>
            <p:ph type="ftr" sz="quarter" idx="2"/>
          </p:nvPr>
        </p:nvSpPr>
        <p:spPr>
          <a:xfrm>
            <a:off x="2" y="6456612"/>
            <a:ext cx="4278841" cy="339884"/>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5593126" y="6456612"/>
            <a:ext cx="4278841" cy="339884"/>
          </a:xfrm>
          <a:prstGeom prst="rect">
            <a:avLst/>
          </a:prstGeom>
        </p:spPr>
        <p:txBody>
          <a:bodyPr vert="horz" lIns="91440" tIns="45720" rIns="91440" bIns="45720" rtlCol="0" anchor="b"/>
          <a:lstStyle>
            <a:lvl1pPr algn="r">
              <a:defRPr sz="1200"/>
            </a:lvl1pPr>
          </a:lstStyle>
          <a:p>
            <a:fld id="{5AD7AEC5-6202-3E49-9724-6DF8556784EB}" type="slidenum">
              <a:rPr lang="en-US" smtClean="0"/>
              <a:pPr/>
              <a:t>‹#›</a:t>
            </a:fld>
            <a:endParaRPr lang="en-US"/>
          </a:p>
        </p:txBody>
      </p:sp>
    </p:spTree>
    <p:extLst>
      <p:ext uri="{BB962C8B-B14F-4D97-AF65-F5344CB8AC3E}">
        <p14:creationId xmlns:p14="http://schemas.microsoft.com/office/powerpoint/2010/main" val="1062686311"/>
      </p:ext>
    </p:extLst>
  </p:cSld>
  <p:clrMap bg1="lt1" tx1="dk1" bg2="lt2" tx2="dk2" accent1="accent1" accent2="accent2" accent3="accent3" accent4="accent4" accent5="accent5" accent6="accent6" hlink="hlink" folHlink="folHlink"/>
  <p:hf hdr="0" ftr="0" dt="0"/>
</p:handoutMaster>
</file>

<file path=ppt/media/image1.jpeg>
</file>

<file path=ppt/media/image2.jpg>
</file>

<file path=ppt/media/image3.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0"/>
            <a:ext cx="4278841" cy="339884"/>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5593126" y="0"/>
            <a:ext cx="4278841" cy="339884"/>
          </a:xfrm>
          <a:prstGeom prst="rect">
            <a:avLst/>
          </a:prstGeom>
        </p:spPr>
        <p:txBody>
          <a:bodyPr vert="horz" lIns="91440" tIns="45720" rIns="91440" bIns="45720" rtlCol="0"/>
          <a:lstStyle>
            <a:lvl1pPr algn="r">
              <a:defRPr sz="1200"/>
            </a:lvl1pPr>
          </a:lstStyle>
          <a:p>
            <a:fld id="{77EDD36E-1E02-F241-9611-1F1D9EAAD326}" type="datetimeFigureOut">
              <a:rPr lang="en-US" smtClean="0"/>
              <a:pPr/>
              <a:t>5/7/2021</a:t>
            </a:fld>
            <a:endParaRPr lang="en-US"/>
          </a:p>
        </p:txBody>
      </p:sp>
      <p:sp>
        <p:nvSpPr>
          <p:cNvPr id="4" name="Slide Image Placeholder 3"/>
          <p:cNvSpPr>
            <a:spLocks noGrp="1" noRot="1" noChangeAspect="1"/>
          </p:cNvSpPr>
          <p:nvPr>
            <p:ph type="sldImg" idx="2"/>
          </p:nvPr>
        </p:nvSpPr>
        <p:spPr>
          <a:xfrm>
            <a:off x="2671763" y="509588"/>
            <a:ext cx="4530725" cy="2549525"/>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987425" y="3228897"/>
            <a:ext cx="7899400" cy="3058954"/>
          </a:xfrm>
          <a:prstGeom prst="rect">
            <a:avLst/>
          </a:prstGeom>
        </p:spPr>
        <p:txBody>
          <a:bodyPr vert="horz" lIns="91440" tIns="45720" rIns="91440" bIns="45720" rtlCol="0">
            <a:normAutofit/>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6" name="Footer Placeholder 5"/>
          <p:cNvSpPr>
            <a:spLocks noGrp="1"/>
          </p:cNvSpPr>
          <p:nvPr>
            <p:ph type="ftr" sz="quarter" idx="4"/>
          </p:nvPr>
        </p:nvSpPr>
        <p:spPr>
          <a:xfrm>
            <a:off x="2" y="6456612"/>
            <a:ext cx="4278841" cy="339884"/>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5593126" y="6456612"/>
            <a:ext cx="4278841" cy="339884"/>
          </a:xfrm>
          <a:prstGeom prst="rect">
            <a:avLst/>
          </a:prstGeom>
        </p:spPr>
        <p:txBody>
          <a:bodyPr vert="horz" lIns="91440" tIns="45720" rIns="91440" bIns="45720" rtlCol="0" anchor="b"/>
          <a:lstStyle>
            <a:lvl1pPr algn="r">
              <a:defRPr sz="1200"/>
            </a:lvl1pPr>
          </a:lstStyle>
          <a:p>
            <a:fld id="{579786E7-EDAB-724E-B5AE-1BDD6B8AC677}" type="slidenum">
              <a:rPr lang="en-US" smtClean="0"/>
              <a:pPr/>
              <a:t>‹#›</a:t>
            </a:fld>
            <a:endParaRPr lang="en-US"/>
          </a:p>
        </p:txBody>
      </p:sp>
    </p:spTree>
    <p:extLst>
      <p:ext uri="{BB962C8B-B14F-4D97-AF65-F5344CB8AC3E}">
        <p14:creationId xmlns:p14="http://schemas.microsoft.com/office/powerpoint/2010/main" val="1306268336"/>
      </p:ext>
    </p:extLst>
  </p:cSld>
  <p:clrMap bg1="lt1" tx1="dk1" bg2="lt2" tx2="dk2" accent1="accent1" accent2="accent2" accent3="accent3" accent4="accent4" accent5="accent5" accent6="accent6" hlink="hlink" folHlink="folHlink"/>
  <p:hf hdr="0" ftr="0" dt="0"/>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a:t>The standard peripheral driver interfaces connect microcontroller peripherals for example with middleware that implements communication stacks, file systems, or graphic user interfaces. Each peripheral driver interface may provide multiple instances reflecting the multiple physical interfaces of the same type in a device. For example the two physical SPI interfaces are reflected with a separate Access </a:t>
            </a:r>
            <a:r>
              <a:rPr lang="en-GB" dirty="0" err="1"/>
              <a:t>Struct</a:t>
            </a:r>
            <a:r>
              <a:rPr lang="en-GB" dirty="0"/>
              <a:t> for SPI1 and SPI2. The Access </a:t>
            </a:r>
            <a:r>
              <a:rPr lang="en-GB" dirty="0" err="1"/>
              <a:t>Struct</a:t>
            </a:r>
            <a:r>
              <a:rPr lang="en-GB" dirty="0"/>
              <a:t> is the interface of a driver to the middleware component or the user application.</a:t>
            </a:r>
          </a:p>
          <a:p>
            <a:endParaRPr lang="en-US" dirty="0"/>
          </a:p>
        </p:txBody>
      </p:sp>
      <p:sp>
        <p:nvSpPr>
          <p:cNvPr id="4" name="Slide Number Placeholder 3"/>
          <p:cNvSpPr>
            <a:spLocks noGrp="1"/>
          </p:cNvSpPr>
          <p:nvPr>
            <p:ph type="sldNum" sz="quarter" idx="10"/>
          </p:nvPr>
        </p:nvSpPr>
        <p:spPr/>
        <p:txBody>
          <a:bodyPr/>
          <a:lstStyle/>
          <a:p>
            <a:fld id="{579786E7-EDAB-724E-B5AE-1BDD6B8AC677}" type="slidenum">
              <a:rPr lang="en-US" smtClean="0"/>
              <a:pPr/>
              <a:t>1</a:t>
            </a:fld>
            <a:endParaRPr lang="en-US"/>
          </a:p>
        </p:txBody>
      </p:sp>
    </p:spTree>
    <p:extLst>
      <p:ext uri="{BB962C8B-B14F-4D97-AF65-F5344CB8AC3E}">
        <p14:creationId xmlns:p14="http://schemas.microsoft.com/office/powerpoint/2010/main" val="13547506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a:t>The standard peripheral driver interfaces connect microcontroller peripherals for example with middleware that implements communication stacks, file systems, or graphic user interfaces. Each peripheral driver interface may provide multiple instances reflecting the multiple physical interfaces of the same type in a device. For example the two physical SPI interfaces are reflected with a separate Access </a:t>
            </a:r>
            <a:r>
              <a:rPr lang="en-GB" dirty="0" err="1"/>
              <a:t>Struct</a:t>
            </a:r>
            <a:r>
              <a:rPr lang="en-GB" dirty="0"/>
              <a:t> for SPI1 and SPI2. The Access </a:t>
            </a:r>
            <a:r>
              <a:rPr lang="en-GB" dirty="0" err="1"/>
              <a:t>Struct</a:t>
            </a:r>
            <a:r>
              <a:rPr lang="en-GB" dirty="0"/>
              <a:t> is the interface of a driver to the middleware component or the user application.</a:t>
            </a:r>
          </a:p>
          <a:p>
            <a:endParaRPr lang="en-US" dirty="0"/>
          </a:p>
        </p:txBody>
      </p:sp>
      <p:sp>
        <p:nvSpPr>
          <p:cNvPr id="4" name="Slide Number Placeholder 3"/>
          <p:cNvSpPr>
            <a:spLocks noGrp="1"/>
          </p:cNvSpPr>
          <p:nvPr>
            <p:ph type="sldNum" sz="quarter" idx="10"/>
          </p:nvPr>
        </p:nvSpPr>
        <p:spPr/>
        <p:txBody>
          <a:bodyPr/>
          <a:lstStyle/>
          <a:p>
            <a:fld id="{579786E7-EDAB-724E-B5AE-1BDD6B8AC677}" type="slidenum">
              <a:rPr lang="en-US" smtClean="0"/>
              <a:pPr/>
              <a:t>2</a:t>
            </a:fld>
            <a:endParaRPr lang="en-US"/>
          </a:p>
        </p:txBody>
      </p:sp>
    </p:spTree>
    <p:extLst>
      <p:ext uri="{BB962C8B-B14F-4D97-AF65-F5344CB8AC3E}">
        <p14:creationId xmlns:p14="http://schemas.microsoft.com/office/powerpoint/2010/main" val="135475066"/>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5" name="Title 4"/>
          <p:cNvSpPr>
            <a:spLocks noGrp="1"/>
          </p:cNvSpPr>
          <p:nvPr>
            <p:ph type="ctrTitle" hasCustomPrompt="1"/>
          </p:nvPr>
        </p:nvSpPr>
        <p:spPr>
          <a:xfrm>
            <a:off x="900000" y="1440000"/>
            <a:ext cx="11037125" cy="1920000"/>
          </a:xfrm>
        </p:spPr>
        <p:txBody>
          <a:bodyPr lIns="0" tIns="0" rIns="0" bIns="0">
            <a:normAutofit/>
          </a:bodyPr>
          <a:lstStyle>
            <a:lvl1pPr algn="r">
              <a:defRPr sz="4800" b="0">
                <a:solidFill>
                  <a:schemeClr val="accent1"/>
                </a:solidFill>
                <a:effectLst/>
              </a:defRPr>
            </a:lvl1pPr>
          </a:lstStyle>
          <a:p>
            <a:r>
              <a:rPr kumimoji="0" lang="en-GB" dirty="0"/>
              <a:t>Click to Edit Title</a:t>
            </a:r>
            <a:endParaRPr kumimoji="0" lang="en-US" dirty="0"/>
          </a:p>
        </p:txBody>
      </p:sp>
      <p:sp>
        <p:nvSpPr>
          <p:cNvPr id="20" name="Subtitle 19"/>
          <p:cNvSpPr>
            <a:spLocks noGrp="1"/>
          </p:cNvSpPr>
          <p:nvPr>
            <p:ph type="subTitle" idx="1" hasCustomPrompt="1"/>
          </p:nvPr>
        </p:nvSpPr>
        <p:spPr>
          <a:xfrm>
            <a:off x="900000" y="3600000"/>
            <a:ext cx="11037125" cy="960000"/>
          </a:xfrm>
        </p:spPr>
        <p:txBody>
          <a:bodyPr lIns="0" tIns="0" rIns="0"/>
          <a:lstStyle>
            <a:lvl1pPr marL="36576" indent="0" algn="r">
              <a:spcBef>
                <a:spcPts val="0"/>
              </a:spcBef>
              <a:buNone/>
              <a:defRPr sz="3200">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GB" dirty="0"/>
              <a:t>Click to edit subtitle</a:t>
            </a:r>
            <a:endParaRPr kumimoji="0"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 Column Slide">
    <p:spTree>
      <p:nvGrpSpPr>
        <p:cNvPr id="1" name=""/>
        <p:cNvGrpSpPr/>
        <p:nvPr/>
      </p:nvGrpSpPr>
      <p:grpSpPr>
        <a:xfrm>
          <a:off x="0" y="0"/>
          <a:ext cx="0" cy="0"/>
          <a:chOff x="0" y="0"/>
          <a:chExt cx="0" cy="0"/>
        </a:xfrm>
      </p:grpSpPr>
      <p:sp>
        <p:nvSpPr>
          <p:cNvPr id="3" name="Content Placeholder 2"/>
          <p:cNvSpPr>
            <a:spLocks noGrp="1"/>
          </p:cNvSpPr>
          <p:nvPr>
            <p:ph sz="half" idx="1" hasCustomPrompt="1"/>
          </p:nvPr>
        </p:nvSpPr>
        <p:spPr>
          <a:xfrm>
            <a:off x="481546" y="1440000"/>
            <a:ext cx="11155753"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a:t>Click to edit text</a:t>
            </a:r>
          </a:p>
          <a:p>
            <a:pPr lvl="1" eaLnBrk="1" latinLnBrk="0" hangingPunct="1"/>
            <a:r>
              <a:rPr lang="en-GB" dirty="0"/>
              <a:t>Second level</a:t>
            </a:r>
          </a:p>
          <a:p>
            <a:pPr lvl="2" eaLnBrk="1" latinLnBrk="0" hangingPunct="1"/>
            <a:r>
              <a:rPr lang="en-GB" dirty="0"/>
              <a:t>Third level</a:t>
            </a:r>
          </a:p>
          <a:p>
            <a:pPr lvl="3" eaLnBrk="1" latinLnBrk="0" hangingPunct="1"/>
            <a:r>
              <a:rPr lang="en-GB" dirty="0"/>
              <a:t>Fourth level</a:t>
            </a:r>
          </a:p>
          <a:p>
            <a:pPr lvl="4" eaLnBrk="1" latinLnBrk="0" hangingPunct="1"/>
            <a:r>
              <a:rPr lang="en-GB" dirty="0"/>
              <a:t>Fifth level</a:t>
            </a:r>
            <a:endParaRPr kumimoji="0" lang="en-US" dirty="0"/>
          </a:p>
        </p:txBody>
      </p:sp>
      <p:sp>
        <p:nvSpPr>
          <p:cNvPr id="9" name="Title 8"/>
          <p:cNvSpPr>
            <a:spLocks noGrp="1"/>
          </p:cNvSpPr>
          <p:nvPr>
            <p:ph type="title" hasCustomPrompt="1"/>
          </p:nvPr>
        </p:nvSpPr>
        <p:spPr/>
        <p:txBody>
          <a:bodyPr/>
          <a:lstStyle/>
          <a:p>
            <a:r>
              <a:rPr lang="en-GB" dirty="0"/>
              <a:t>Click to Edit Title</a:t>
            </a:r>
            <a:endParaRPr lang="en-US" dirty="0"/>
          </a:p>
        </p:txBody>
      </p:sp>
      <p:sp>
        <p:nvSpPr>
          <p:cNvPr id="14" name="TextBox 13"/>
          <p:cNvSpPr txBox="1"/>
          <p:nvPr/>
        </p:nvSpPr>
        <p:spPr>
          <a:xfrm>
            <a:off x="302377" y="1197429"/>
            <a:ext cx="914400" cy="914400"/>
          </a:xfrm>
          <a:prstGeom prst="rect">
            <a:avLst/>
          </a:prstGeom>
        </p:spPr>
        <p:txBody>
          <a:bodyPr vert="horz" wrap="none" lIns="0" tIns="0" rIns="0" bIns="0" rtlCol="0" anchor="t">
            <a:normAutofit/>
          </a:bodyPr>
          <a:lstStyle/>
          <a:p>
            <a:endParaRPr lang="en-US" dirty="0"/>
          </a:p>
        </p:txBody>
      </p:sp>
    </p:spTree>
    <p:extLst>
      <p:ext uri="{BB962C8B-B14F-4D97-AF65-F5344CB8AC3E}">
        <p14:creationId xmlns:p14="http://schemas.microsoft.com/office/powerpoint/2010/main" val="1779627897"/>
      </p:ext>
    </p:extLst>
  </p:cSld>
  <p:clrMapOvr>
    <a:masterClrMapping/>
  </p:clrMapOvr>
  <p:hf sldNum="0"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reserve="1">
  <p:cSld name="2 Column Slide">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p>
            <a:r>
              <a:rPr kumimoji="0" lang="en-GB" dirty="0"/>
              <a:t>Click to Edit Title</a:t>
            </a:r>
            <a:endParaRPr kumimoji="0" lang="en-US" dirty="0"/>
          </a:p>
        </p:txBody>
      </p:sp>
      <p:sp>
        <p:nvSpPr>
          <p:cNvPr id="3" name="Content Placeholder 2"/>
          <p:cNvSpPr>
            <a:spLocks noGrp="1"/>
          </p:cNvSpPr>
          <p:nvPr>
            <p:ph sz="half" idx="1" hasCustomPrompt="1"/>
          </p:nvPr>
        </p:nvSpPr>
        <p:spPr>
          <a:xfrm>
            <a:off x="479877" y="1440000"/>
            <a:ext cx="5274338"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a:t>Click to edit text</a:t>
            </a:r>
          </a:p>
          <a:p>
            <a:pPr lvl="1" eaLnBrk="1" latinLnBrk="0" hangingPunct="1"/>
            <a:r>
              <a:rPr lang="en-GB" dirty="0"/>
              <a:t>Second level</a:t>
            </a:r>
          </a:p>
          <a:p>
            <a:pPr lvl="2" eaLnBrk="1" latinLnBrk="0" hangingPunct="1"/>
            <a:r>
              <a:rPr lang="en-GB" dirty="0"/>
              <a:t>Third level</a:t>
            </a:r>
          </a:p>
          <a:p>
            <a:pPr lvl="3" eaLnBrk="1" latinLnBrk="0" hangingPunct="1"/>
            <a:r>
              <a:rPr lang="en-GB" dirty="0"/>
              <a:t>Fourth level</a:t>
            </a:r>
          </a:p>
          <a:p>
            <a:pPr lvl="4" eaLnBrk="1" latinLnBrk="0" hangingPunct="1"/>
            <a:r>
              <a:rPr lang="en-GB" dirty="0"/>
              <a:t>Fifth level</a:t>
            </a:r>
            <a:endParaRPr kumimoji="0" lang="en-US" dirty="0"/>
          </a:p>
        </p:txBody>
      </p:sp>
      <p:sp>
        <p:nvSpPr>
          <p:cNvPr id="4" name="Content Placeholder 3"/>
          <p:cNvSpPr>
            <a:spLocks noGrp="1"/>
          </p:cNvSpPr>
          <p:nvPr>
            <p:ph sz="half" idx="2" hasCustomPrompt="1"/>
          </p:nvPr>
        </p:nvSpPr>
        <p:spPr>
          <a:xfrm>
            <a:off x="6076198" y="1440000"/>
            <a:ext cx="5561102"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a:t>Click to edit text</a:t>
            </a:r>
          </a:p>
          <a:p>
            <a:pPr lvl="1" eaLnBrk="1" latinLnBrk="0" hangingPunct="1"/>
            <a:r>
              <a:rPr lang="en-GB" dirty="0"/>
              <a:t>Second level</a:t>
            </a:r>
          </a:p>
          <a:p>
            <a:pPr lvl="2" eaLnBrk="1" latinLnBrk="0" hangingPunct="1"/>
            <a:r>
              <a:rPr lang="en-GB" dirty="0"/>
              <a:t>Third level</a:t>
            </a:r>
          </a:p>
          <a:p>
            <a:pPr lvl="3" eaLnBrk="1" latinLnBrk="0" hangingPunct="1"/>
            <a:r>
              <a:rPr lang="en-GB" dirty="0"/>
              <a:t>Fourth level</a:t>
            </a:r>
          </a:p>
          <a:p>
            <a:pPr lvl="4" eaLnBrk="1" latinLnBrk="0" hangingPunct="1"/>
            <a:r>
              <a:rPr lang="en-GB" dirty="0"/>
              <a:t>Fifth level</a:t>
            </a:r>
            <a:endParaRPr kumimoji="0" lang="en-US" dirty="0"/>
          </a:p>
        </p:txBody>
      </p:sp>
    </p:spTree>
  </p:cSld>
  <p:clrMapOvr>
    <a:masterClrMapping/>
  </p:clrMapOvr>
  <p:hf sldNum="0"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2 Column Subtitle">
    <p:spTree>
      <p:nvGrpSpPr>
        <p:cNvPr id="1" name=""/>
        <p:cNvGrpSpPr/>
        <p:nvPr/>
      </p:nvGrpSpPr>
      <p:grpSpPr>
        <a:xfrm>
          <a:off x="0" y="0"/>
          <a:ext cx="0" cy="0"/>
          <a:chOff x="0" y="0"/>
          <a:chExt cx="0" cy="0"/>
        </a:xfrm>
      </p:grpSpPr>
      <p:sp>
        <p:nvSpPr>
          <p:cNvPr id="3" name="Content Placeholder 2"/>
          <p:cNvSpPr>
            <a:spLocks noGrp="1"/>
          </p:cNvSpPr>
          <p:nvPr>
            <p:ph sz="half" idx="1" hasCustomPrompt="1"/>
          </p:nvPr>
        </p:nvSpPr>
        <p:spPr>
          <a:xfrm>
            <a:off x="481547" y="1440000"/>
            <a:ext cx="5274338"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a:t>Click to edit text</a:t>
            </a:r>
          </a:p>
          <a:p>
            <a:pPr lvl="1" eaLnBrk="1" latinLnBrk="0" hangingPunct="1"/>
            <a:r>
              <a:rPr lang="en-GB" dirty="0"/>
              <a:t>Second level</a:t>
            </a:r>
          </a:p>
          <a:p>
            <a:pPr lvl="2" eaLnBrk="1" latinLnBrk="0" hangingPunct="1"/>
            <a:r>
              <a:rPr lang="en-GB" dirty="0"/>
              <a:t>Third level</a:t>
            </a:r>
          </a:p>
          <a:p>
            <a:pPr lvl="3" eaLnBrk="1" latinLnBrk="0" hangingPunct="1"/>
            <a:r>
              <a:rPr lang="en-GB" dirty="0"/>
              <a:t>Fourth level</a:t>
            </a:r>
          </a:p>
          <a:p>
            <a:pPr lvl="4" eaLnBrk="1" latinLnBrk="0" hangingPunct="1"/>
            <a:r>
              <a:rPr lang="en-GB" dirty="0"/>
              <a:t>Fifth level</a:t>
            </a:r>
            <a:endParaRPr kumimoji="0" lang="en-US" dirty="0"/>
          </a:p>
        </p:txBody>
      </p:sp>
      <p:sp>
        <p:nvSpPr>
          <p:cNvPr id="4" name="Content Placeholder 3"/>
          <p:cNvSpPr>
            <a:spLocks noGrp="1"/>
          </p:cNvSpPr>
          <p:nvPr>
            <p:ph sz="half" idx="2" hasCustomPrompt="1"/>
          </p:nvPr>
        </p:nvSpPr>
        <p:spPr>
          <a:xfrm>
            <a:off x="6076198" y="1440000"/>
            <a:ext cx="5561102"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a:t>Click to edit text</a:t>
            </a:r>
          </a:p>
          <a:p>
            <a:pPr lvl="1" eaLnBrk="1" latinLnBrk="0" hangingPunct="1"/>
            <a:r>
              <a:rPr lang="en-GB" dirty="0"/>
              <a:t>Second level</a:t>
            </a:r>
          </a:p>
          <a:p>
            <a:pPr lvl="2" eaLnBrk="1" latinLnBrk="0" hangingPunct="1"/>
            <a:r>
              <a:rPr lang="en-GB" dirty="0"/>
              <a:t>Third level</a:t>
            </a:r>
          </a:p>
          <a:p>
            <a:pPr lvl="3" eaLnBrk="1" latinLnBrk="0" hangingPunct="1"/>
            <a:r>
              <a:rPr lang="en-GB" dirty="0"/>
              <a:t>Fourth level</a:t>
            </a:r>
          </a:p>
          <a:p>
            <a:pPr lvl="4" eaLnBrk="1" latinLnBrk="0" hangingPunct="1"/>
            <a:r>
              <a:rPr lang="en-GB" dirty="0"/>
              <a:t>Fifth level</a:t>
            </a:r>
            <a:endParaRPr kumimoji="0" lang="en-US" dirty="0"/>
          </a:p>
        </p:txBody>
      </p:sp>
      <p:sp>
        <p:nvSpPr>
          <p:cNvPr id="9" name="Title 8"/>
          <p:cNvSpPr>
            <a:spLocks noGrp="1"/>
          </p:cNvSpPr>
          <p:nvPr>
            <p:ph type="title" hasCustomPrompt="1"/>
          </p:nvPr>
        </p:nvSpPr>
        <p:spPr/>
        <p:txBody>
          <a:bodyPr/>
          <a:lstStyle/>
          <a:p>
            <a:r>
              <a:rPr lang="en-GB" dirty="0"/>
              <a:t>Click to Edit Title</a:t>
            </a:r>
            <a:endParaRPr lang="en-US" dirty="0"/>
          </a:p>
        </p:txBody>
      </p:sp>
      <p:sp>
        <p:nvSpPr>
          <p:cNvPr id="13" name="Text Placeholder 12"/>
          <p:cNvSpPr>
            <a:spLocks noGrp="1"/>
          </p:cNvSpPr>
          <p:nvPr>
            <p:ph type="body" sz="quarter" idx="10" hasCustomPrompt="1"/>
          </p:nvPr>
        </p:nvSpPr>
        <p:spPr>
          <a:xfrm>
            <a:off x="498608" y="920442"/>
            <a:ext cx="11160000" cy="396000"/>
          </a:xfrm>
        </p:spPr>
        <p:txBody>
          <a:bodyPr/>
          <a:lstStyle>
            <a:lvl1pPr marL="0" indent="0">
              <a:buNone/>
              <a:defRPr sz="2400">
                <a:solidFill>
                  <a:schemeClr val="accent5"/>
                </a:solidFill>
              </a:defRPr>
            </a:lvl1pPr>
          </a:lstStyle>
          <a:p>
            <a:pPr lvl="0"/>
            <a:r>
              <a:rPr lang="en-GB" dirty="0"/>
              <a:t>Click to edit subtitle</a:t>
            </a:r>
            <a:endParaRPr lang="en-US" dirty="0"/>
          </a:p>
        </p:txBody>
      </p:sp>
      <p:sp>
        <p:nvSpPr>
          <p:cNvPr id="14" name="TextBox 13"/>
          <p:cNvSpPr txBox="1"/>
          <p:nvPr/>
        </p:nvSpPr>
        <p:spPr>
          <a:xfrm>
            <a:off x="302377" y="1197429"/>
            <a:ext cx="914400" cy="914400"/>
          </a:xfrm>
          <a:prstGeom prst="rect">
            <a:avLst/>
          </a:prstGeom>
        </p:spPr>
        <p:txBody>
          <a:bodyPr vert="horz" wrap="none" lIns="0" tIns="0" rIns="0" bIns="0" rtlCol="0" anchor="t">
            <a:normAutofit/>
          </a:bodyPr>
          <a:lstStyle/>
          <a:p>
            <a:endParaRPr lang="en-US" dirty="0"/>
          </a:p>
        </p:txBody>
      </p:sp>
    </p:spTree>
    <p:extLst>
      <p:ext uri="{BB962C8B-B14F-4D97-AF65-F5344CB8AC3E}">
        <p14:creationId xmlns:p14="http://schemas.microsoft.com/office/powerpoint/2010/main" val="1997453434"/>
      </p:ext>
    </p:extLst>
  </p:cSld>
  <p:clrMapOvr>
    <a:masterClrMapping/>
  </p:clrMapOvr>
  <p:hf sldNum="0"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1 Column Subtitle">
    <p:spTree>
      <p:nvGrpSpPr>
        <p:cNvPr id="1" name=""/>
        <p:cNvGrpSpPr/>
        <p:nvPr/>
      </p:nvGrpSpPr>
      <p:grpSpPr>
        <a:xfrm>
          <a:off x="0" y="0"/>
          <a:ext cx="0" cy="0"/>
          <a:chOff x="0" y="0"/>
          <a:chExt cx="0" cy="0"/>
        </a:xfrm>
      </p:grpSpPr>
      <p:sp>
        <p:nvSpPr>
          <p:cNvPr id="3" name="Content Placeholder 2"/>
          <p:cNvSpPr>
            <a:spLocks noGrp="1"/>
          </p:cNvSpPr>
          <p:nvPr>
            <p:ph sz="half" idx="1" hasCustomPrompt="1"/>
          </p:nvPr>
        </p:nvSpPr>
        <p:spPr>
          <a:xfrm>
            <a:off x="481546" y="1440000"/>
            <a:ext cx="11155753"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a:t>Click to edit text</a:t>
            </a:r>
          </a:p>
          <a:p>
            <a:pPr lvl="1" eaLnBrk="1" latinLnBrk="0" hangingPunct="1"/>
            <a:r>
              <a:rPr lang="en-GB" dirty="0"/>
              <a:t>Second level</a:t>
            </a:r>
          </a:p>
          <a:p>
            <a:pPr lvl="2" eaLnBrk="1" latinLnBrk="0" hangingPunct="1"/>
            <a:r>
              <a:rPr lang="en-GB" dirty="0"/>
              <a:t>Third level</a:t>
            </a:r>
          </a:p>
          <a:p>
            <a:pPr lvl="3" eaLnBrk="1" latinLnBrk="0" hangingPunct="1"/>
            <a:r>
              <a:rPr lang="en-GB" dirty="0"/>
              <a:t>Fourth level</a:t>
            </a:r>
          </a:p>
          <a:p>
            <a:pPr lvl="4" eaLnBrk="1" latinLnBrk="0" hangingPunct="1"/>
            <a:r>
              <a:rPr lang="en-GB" dirty="0"/>
              <a:t>Fifth level</a:t>
            </a:r>
            <a:endParaRPr kumimoji="0" lang="en-US" dirty="0"/>
          </a:p>
        </p:txBody>
      </p:sp>
      <p:sp>
        <p:nvSpPr>
          <p:cNvPr id="9" name="Title 8"/>
          <p:cNvSpPr>
            <a:spLocks noGrp="1"/>
          </p:cNvSpPr>
          <p:nvPr>
            <p:ph type="title" hasCustomPrompt="1"/>
          </p:nvPr>
        </p:nvSpPr>
        <p:spPr/>
        <p:txBody>
          <a:bodyPr/>
          <a:lstStyle/>
          <a:p>
            <a:r>
              <a:rPr lang="en-GB" dirty="0"/>
              <a:t>Click to Edit Title</a:t>
            </a:r>
            <a:endParaRPr lang="en-US" dirty="0"/>
          </a:p>
        </p:txBody>
      </p:sp>
      <p:sp>
        <p:nvSpPr>
          <p:cNvPr id="13" name="Text Placeholder 12"/>
          <p:cNvSpPr>
            <a:spLocks noGrp="1"/>
          </p:cNvSpPr>
          <p:nvPr>
            <p:ph type="body" sz="quarter" idx="10" hasCustomPrompt="1"/>
          </p:nvPr>
        </p:nvSpPr>
        <p:spPr>
          <a:xfrm>
            <a:off x="498608" y="920442"/>
            <a:ext cx="11160000" cy="396000"/>
          </a:xfrm>
        </p:spPr>
        <p:txBody>
          <a:bodyPr/>
          <a:lstStyle>
            <a:lvl1pPr marL="0" indent="0">
              <a:buNone/>
              <a:defRPr sz="2400">
                <a:solidFill>
                  <a:schemeClr val="accent5"/>
                </a:solidFill>
              </a:defRPr>
            </a:lvl1pPr>
          </a:lstStyle>
          <a:p>
            <a:pPr lvl="0"/>
            <a:r>
              <a:rPr lang="en-GB" dirty="0"/>
              <a:t>Click to edit subtitle</a:t>
            </a:r>
            <a:endParaRPr lang="en-US" dirty="0"/>
          </a:p>
        </p:txBody>
      </p:sp>
      <p:sp>
        <p:nvSpPr>
          <p:cNvPr id="14" name="TextBox 13"/>
          <p:cNvSpPr txBox="1"/>
          <p:nvPr/>
        </p:nvSpPr>
        <p:spPr>
          <a:xfrm>
            <a:off x="302377" y="1197429"/>
            <a:ext cx="914400" cy="914400"/>
          </a:xfrm>
          <a:prstGeom prst="rect">
            <a:avLst/>
          </a:prstGeom>
        </p:spPr>
        <p:txBody>
          <a:bodyPr vert="horz" wrap="none" lIns="0" tIns="0" rIns="0" bIns="0" rtlCol="0" anchor="t">
            <a:normAutofit/>
          </a:bodyPr>
          <a:lstStyle/>
          <a:p>
            <a:endParaRPr lang="en-US" dirty="0"/>
          </a:p>
        </p:txBody>
      </p:sp>
    </p:spTree>
    <p:extLst>
      <p:ext uri="{BB962C8B-B14F-4D97-AF65-F5344CB8AC3E}">
        <p14:creationId xmlns:p14="http://schemas.microsoft.com/office/powerpoint/2010/main" val="678807110"/>
      </p:ext>
    </p:extLst>
  </p:cSld>
  <p:clrMapOvr>
    <a:masterClrMapping/>
  </p:clrMapOvr>
  <p:hf sldNum="0"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Clearence check 1 col">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p>
            <a:r>
              <a:rPr kumimoji="0" lang="en-GB" dirty="0"/>
              <a:t>Click to Edit Title</a:t>
            </a:r>
            <a:endParaRPr kumimoji="0" lang="en-US" dirty="0"/>
          </a:p>
        </p:txBody>
      </p:sp>
      <p:sp>
        <p:nvSpPr>
          <p:cNvPr id="3" name="Content Placeholder 2"/>
          <p:cNvSpPr>
            <a:spLocks noGrp="1"/>
          </p:cNvSpPr>
          <p:nvPr>
            <p:ph sz="half" idx="1" hasCustomPrompt="1"/>
          </p:nvPr>
        </p:nvSpPr>
        <p:spPr>
          <a:xfrm>
            <a:off x="479875" y="1440000"/>
            <a:ext cx="11157425"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a:t>Click to edit text</a:t>
            </a:r>
          </a:p>
          <a:p>
            <a:pPr lvl="1" eaLnBrk="1" latinLnBrk="0" hangingPunct="1"/>
            <a:r>
              <a:rPr lang="en-GB" dirty="0"/>
              <a:t>Second level</a:t>
            </a:r>
          </a:p>
          <a:p>
            <a:pPr lvl="2" eaLnBrk="1" latinLnBrk="0" hangingPunct="1"/>
            <a:r>
              <a:rPr lang="en-GB" dirty="0"/>
              <a:t>Third level</a:t>
            </a:r>
          </a:p>
          <a:p>
            <a:pPr lvl="3" eaLnBrk="1" latinLnBrk="0" hangingPunct="1"/>
            <a:r>
              <a:rPr lang="en-GB" dirty="0"/>
              <a:t>Fourth level</a:t>
            </a:r>
          </a:p>
          <a:p>
            <a:pPr lvl="4" eaLnBrk="1" latinLnBrk="0" hangingPunct="1"/>
            <a:r>
              <a:rPr lang="en-GB" dirty="0"/>
              <a:t>Fifth level</a:t>
            </a:r>
            <a:endParaRPr kumimoji="0" lang="en-US" dirty="0"/>
          </a:p>
        </p:txBody>
      </p:sp>
      <p:sp>
        <p:nvSpPr>
          <p:cNvPr id="7" name="Rectangle 6"/>
          <p:cNvSpPr/>
          <p:nvPr/>
        </p:nvSpPr>
        <p:spPr bwMode="auto">
          <a:xfrm>
            <a:off x="0" y="1524000"/>
            <a:ext cx="12188825" cy="4581407"/>
          </a:xfrm>
          <a:prstGeom prst="rect">
            <a:avLst/>
          </a:prstGeom>
          <a:noFill/>
          <a:ln w="19050" cap="flat" cmpd="sng" algn="ctr">
            <a:solidFill>
              <a:schemeClr val="bg1">
                <a:lumMod val="75000"/>
              </a:schemeClr>
            </a:solid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1400" b="1" i="0" u="none" strike="noStrike" cap="none" normalizeH="0" baseline="0">
              <a:ln>
                <a:noFill/>
              </a:ln>
              <a:solidFill>
                <a:srgbClr val="000000"/>
              </a:solidFill>
              <a:effectLst/>
              <a:latin typeface="Arial" charset="0"/>
              <a:ea typeface="MS PGothic" pitchFamily="34" charset="-128"/>
            </a:endParaRPr>
          </a:p>
        </p:txBody>
      </p:sp>
      <p:sp>
        <p:nvSpPr>
          <p:cNvPr id="8" name="Rectangle 7"/>
          <p:cNvSpPr/>
          <p:nvPr/>
        </p:nvSpPr>
        <p:spPr bwMode="auto">
          <a:xfrm>
            <a:off x="3988284" y="1023286"/>
            <a:ext cx="4082649" cy="493062"/>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dirty="0">
                <a:ln>
                  <a:noFill/>
                </a:ln>
                <a:solidFill>
                  <a:srgbClr val="FFFFFF"/>
                </a:solidFill>
                <a:effectLst/>
                <a:latin typeface="Arial" charset="0"/>
                <a:ea typeface="MS PGothic" pitchFamily="34" charset="-128"/>
              </a:rPr>
              <a:t>Approximate</a:t>
            </a:r>
            <a:r>
              <a:rPr kumimoji="0" lang="en-US" sz="1000" b="1" i="0" u="none" strike="noStrike" cap="none" normalizeH="0" dirty="0">
                <a:ln>
                  <a:noFill/>
                </a:ln>
                <a:solidFill>
                  <a:srgbClr val="FFFFFF"/>
                </a:solidFill>
                <a:effectLst/>
                <a:latin typeface="Arial" charset="0"/>
                <a:ea typeface="MS PGothic" pitchFamily="34" charset="-128"/>
              </a:rPr>
              <a:t> clearance</a:t>
            </a:r>
            <a:endParaRPr kumimoji="0" lang="en-US" sz="1000" b="1" i="0" u="none" strike="noStrike" cap="none" normalizeH="0" baseline="0" dirty="0">
              <a:ln>
                <a:noFill/>
              </a:ln>
              <a:solidFill>
                <a:srgbClr val="FFFFFF"/>
              </a:solidFill>
              <a:effectLst/>
              <a:latin typeface="Arial" charset="0"/>
              <a:ea typeface="MS PGothic" pitchFamily="34" charset="-128"/>
            </a:endParaRPr>
          </a:p>
        </p:txBody>
      </p:sp>
      <p:sp>
        <p:nvSpPr>
          <p:cNvPr id="9" name="Rectangle 8"/>
          <p:cNvSpPr/>
          <p:nvPr/>
        </p:nvSpPr>
        <p:spPr bwMode="auto">
          <a:xfrm>
            <a:off x="3988284" y="6105407"/>
            <a:ext cx="4082649" cy="752593"/>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algn="ctr" defTabSz="914400" fontAlgn="base">
              <a:spcBef>
                <a:spcPct val="0"/>
              </a:spcBef>
              <a:spcAft>
                <a:spcPct val="0"/>
              </a:spcAft>
            </a:pPr>
            <a:r>
              <a:rPr lang="en-US" sz="1000" b="1" dirty="0">
                <a:solidFill>
                  <a:srgbClr val="FFFFFF"/>
                </a:solidFill>
                <a:latin typeface="Arial" charset="0"/>
                <a:ea typeface="MS PGothic" pitchFamily="34" charset="-128"/>
              </a:rPr>
              <a:t>Approximate clearance</a:t>
            </a:r>
          </a:p>
        </p:txBody>
      </p:sp>
      <p:sp>
        <p:nvSpPr>
          <p:cNvPr id="11" name="Rectangle 10"/>
          <p:cNvSpPr/>
          <p:nvPr userDrawn="1"/>
        </p:nvSpPr>
        <p:spPr bwMode="auto">
          <a:xfrm>
            <a:off x="3988284" y="835138"/>
            <a:ext cx="4082649" cy="493062"/>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dirty="0">
                <a:ln>
                  <a:noFill/>
                </a:ln>
                <a:solidFill>
                  <a:srgbClr val="FFFFFF"/>
                </a:solidFill>
                <a:effectLst/>
                <a:latin typeface="Arial" charset="0"/>
                <a:ea typeface="MS PGothic" pitchFamily="34" charset="-128"/>
              </a:rPr>
              <a:t>Approximate</a:t>
            </a:r>
            <a:r>
              <a:rPr kumimoji="0" lang="en-US" sz="1000" b="1" i="0" u="none" strike="noStrike" cap="none" normalizeH="0" dirty="0">
                <a:ln>
                  <a:noFill/>
                </a:ln>
                <a:solidFill>
                  <a:srgbClr val="FFFFFF"/>
                </a:solidFill>
                <a:effectLst/>
                <a:latin typeface="Arial" charset="0"/>
                <a:ea typeface="MS PGothic" pitchFamily="34" charset="-128"/>
              </a:rPr>
              <a:t> clearance</a:t>
            </a:r>
            <a:endParaRPr kumimoji="0" lang="en-US" sz="1000" b="1" i="0" u="none" strike="noStrike" cap="none" normalizeH="0" baseline="0" dirty="0">
              <a:ln>
                <a:noFill/>
              </a:ln>
              <a:solidFill>
                <a:srgbClr val="FFFFFF"/>
              </a:solidFill>
              <a:effectLst/>
              <a:latin typeface="Arial" charset="0"/>
              <a:ea typeface="MS PGothic" pitchFamily="34" charset="-128"/>
            </a:endParaRPr>
          </a:p>
        </p:txBody>
      </p:sp>
      <p:sp>
        <p:nvSpPr>
          <p:cNvPr id="12" name="Rectangle 11"/>
          <p:cNvSpPr/>
          <p:nvPr userDrawn="1"/>
        </p:nvSpPr>
        <p:spPr bwMode="auto">
          <a:xfrm>
            <a:off x="3988284" y="6153727"/>
            <a:ext cx="4082649" cy="704273"/>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algn="ctr" defTabSz="914400" fontAlgn="base">
              <a:spcBef>
                <a:spcPct val="0"/>
              </a:spcBef>
              <a:spcAft>
                <a:spcPct val="0"/>
              </a:spcAft>
            </a:pPr>
            <a:r>
              <a:rPr lang="en-US" sz="1000" b="1" dirty="0">
                <a:solidFill>
                  <a:srgbClr val="FFFFFF"/>
                </a:solidFill>
                <a:latin typeface="Arial" charset="0"/>
                <a:ea typeface="MS PGothic" pitchFamily="34" charset="-128"/>
              </a:rPr>
              <a:t>Approximate clearance</a:t>
            </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Clearence check 2 col">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p>
            <a:r>
              <a:rPr kumimoji="0" lang="en-GB" dirty="0"/>
              <a:t>Click to Edit Title</a:t>
            </a:r>
            <a:endParaRPr kumimoji="0" lang="en-US" dirty="0"/>
          </a:p>
        </p:txBody>
      </p:sp>
      <p:sp>
        <p:nvSpPr>
          <p:cNvPr id="5" name="Rectangle 4"/>
          <p:cNvSpPr/>
          <p:nvPr/>
        </p:nvSpPr>
        <p:spPr bwMode="auto">
          <a:xfrm>
            <a:off x="0" y="1524000"/>
            <a:ext cx="12188825" cy="4581407"/>
          </a:xfrm>
          <a:prstGeom prst="rect">
            <a:avLst/>
          </a:prstGeom>
          <a:noFill/>
          <a:ln w="19050" cap="flat" cmpd="sng" algn="ctr">
            <a:solidFill>
              <a:schemeClr val="bg1">
                <a:lumMod val="75000"/>
              </a:schemeClr>
            </a:solid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1400" b="1" i="0" u="none" strike="noStrike" cap="none" normalizeH="0" baseline="0">
              <a:ln>
                <a:noFill/>
              </a:ln>
              <a:solidFill>
                <a:srgbClr val="000000"/>
              </a:solidFill>
              <a:effectLst/>
              <a:latin typeface="Arial" charset="0"/>
              <a:ea typeface="MS PGothic" pitchFamily="34" charset="-128"/>
            </a:endParaRPr>
          </a:p>
        </p:txBody>
      </p:sp>
      <p:sp>
        <p:nvSpPr>
          <p:cNvPr id="6" name="Rectangle 5"/>
          <p:cNvSpPr/>
          <p:nvPr/>
        </p:nvSpPr>
        <p:spPr bwMode="auto">
          <a:xfrm>
            <a:off x="3988284" y="1023286"/>
            <a:ext cx="4082649" cy="493062"/>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dirty="0">
                <a:ln>
                  <a:noFill/>
                </a:ln>
                <a:solidFill>
                  <a:srgbClr val="FFFFFF"/>
                </a:solidFill>
                <a:effectLst/>
                <a:latin typeface="Arial" charset="0"/>
                <a:ea typeface="MS PGothic" pitchFamily="34" charset="-128"/>
              </a:rPr>
              <a:t>Approximate</a:t>
            </a:r>
            <a:r>
              <a:rPr kumimoji="0" lang="en-US" sz="1000" b="1" i="0" u="none" strike="noStrike" cap="none" normalizeH="0" dirty="0">
                <a:ln>
                  <a:noFill/>
                </a:ln>
                <a:solidFill>
                  <a:srgbClr val="FFFFFF"/>
                </a:solidFill>
                <a:effectLst/>
                <a:latin typeface="Arial" charset="0"/>
                <a:ea typeface="MS PGothic" pitchFamily="34" charset="-128"/>
              </a:rPr>
              <a:t> clearance</a:t>
            </a:r>
            <a:endParaRPr kumimoji="0" lang="en-US" sz="1000" b="1" i="0" u="none" strike="noStrike" cap="none" normalizeH="0" baseline="0" dirty="0">
              <a:ln>
                <a:noFill/>
              </a:ln>
              <a:solidFill>
                <a:srgbClr val="FFFFFF"/>
              </a:solidFill>
              <a:effectLst/>
              <a:latin typeface="Arial" charset="0"/>
              <a:ea typeface="MS PGothic" pitchFamily="34" charset="-128"/>
            </a:endParaRPr>
          </a:p>
        </p:txBody>
      </p:sp>
      <p:sp>
        <p:nvSpPr>
          <p:cNvPr id="7" name="Rectangle 6"/>
          <p:cNvSpPr/>
          <p:nvPr/>
        </p:nvSpPr>
        <p:spPr bwMode="auto">
          <a:xfrm>
            <a:off x="3988284" y="6105407"/>
            <a:ext cx="4082649" cy="752593"/>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algn="ctr" defTabSz="914400" fontAlgn="base">
              <a:spcBef>
                <a:spcPct val="0"/>
              </a:spcBef>
              <a:spcAft>
                <a:spcPct val="0"/>
              </a:spcAft>
            </a:pPr>
            <a:r>
              <a:rPr lang="en-US" sz="1000" b="1" dirty="0">
                <a:solidFill>
                  <a:srgbClr val="FFFFFF"/>
                </a:solidFill>
                <a:latin typeface="Arial" charset="0"/>
                <a:ea typeface="MS PGothic" pitchFamily="34" charset="-128"/>
              </a:rPr>
              <a:t>Approximate clearance</a:t>
            </a:r>
          </a:p>
        </p:txBody>
      </p:sp>
      <p:cxnSp>
        <p:nvCxnSpPr>
          <p:cNvPr id="11" name="Straight Connector 10"/>
          <p:cNvCxnSpPr/>
          <p:nvPr/>
        </p:nvCxnSpPr>
        <p:spPr>
          <a:xfrm>
            <a:off x="6065720" y="1316550"/>
            <a:ext cx="0" cy="5091186"/>
          </a:xfrm>
          <a:prstGeom prst="line">
            <a:avLst/>
          </a:prstGeom>
          <a:ln w="12700">
            <a:solidFill>
              <a:schemeClr val="bg1">
                <a:lumMod val="75000"/>
              </a:schemeClr>
            </a:solidFill>
            <a:tailEnd type="none"/>
          </a:ln>
          <a:effectLst/>
        </p:spPr>
        <p:style>
          <a:lnRef idx="2">
            <a:schemeClr val="accent1"/>
          </a:lnRef>
          <a:fillRef idx="0">
            <a:schemeClr val="accent1"/>
          </a:fillRef>
          <a:effectRef idx="1">
            <a:schemeClr val="accent1"/>
          </a:effectRef>
          <a:fontRef idx="minor">
            <a:schemeClr val="tx1"/>
          </a:fontRef>
        </p:style>
      </p:cxnSp>
      <p:sp>
        <p:nvSpPr>
          <p:cNvPr id="12" name="Content Placeholder 2"/>
          <p:cNvSpPr>
            <a:spLocks noGrp="1"/>
          </p:cNvSpPr>
          <p:nvPr>
            <p:ph sz="half" idx="1" hasCustomPrompt="1"/>
          </p:nvPr>
        </p:nvSpPr>
        <p:spPr>
          <a:xfrm>
            <a:off x="479877" y="1440000"/>
            <a:ext cx="5274338"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a:t>Click to edit text</a:t>
            </a:r>
          </a:p>
          <a:p>
            <a:pPr lvl="1" eaLnBrk="1" latinLnBrk="0" hangingPunct="1"/>
            <a:r>
              <a:rPr lang="en-GB" dirty="0"/>
              <a:t>Second level</a:t>
            </a:r>
          </a:p>
          <a:p>
            <a:pPr lvl="2" eaLnBrk="1" latinLnBrk="0" hangingPunct="1"/>
            <a:r>
              <a:rPr lang="en-GB" dirty="0"/>
              <a:t>Third level</a:t>
            </a:r>
          </a:p>
          <a:p>
            <a:pPr lvl="3" eaLnBrk="1" latinLnBrk="0" hangingPunct="1"/>
            <a:r>
              <a:rPr lang="en-GB" dirty="0"/>
              <a:t>Fourth level</a:t>
            </a:r>
          </a:p>
          <a:p>
            <a:pPr lvl="4" eaLnBrk="1" latinLnBrk="0" hangingPunct="1"/>
            <a:r>
              <a:rPr lang="en-GB" dirty="0"/>
              <a:t>Fifth level</a:t>
            </a:r>
            <a:endParaRPr kumimoji="0" lang="en-US" dirty="0"/>
          </a:p>
        </p:txBody>
      </p:sp>
      <p:sp>
        <p:nvSpPr>
          <p:cNvPr id="13" name="Content Placeholder 3"/>
          <p:cNvSpPr>
            <a:spLocks noGrp="1"/>
          </p:cNvSpPr>
          <p:nvPr>
            <p:ph sz="half" idx="2" hasCustomPrompt="1"/>
          </p:nvPr>
        </p:nvSpPr>
        <p:spPr>
          <a:xfrm>
            <a:off x="6076800" y="1440000"/>
            <a:ext cx="5560500"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a:t>Click to edit text</a:t>
            </a:r>
          </a:p>
          <a:p>
            <a:pPr lvl="1" eaLnBrk="1" latinLnBrk="0" hangingPunct="1"/>
            <a:r>
              <a:rPr lang="en-GB" dirty="0"/>
              <a:t>Second level</a:t>
            </a:r>
          </a:p>
          <a:p>
            <a:pPr lvl="2" eaLnBrk="1" latinLnBrk="0" hangingPunct="1"/>
            <a:r>
              <a:rPr lang="en-GB" dirty="0"/>
              <a:t>Third level</a:t>
            </a:r>
          </a:p>
          <a:p>
            <a:pPr lvl="3" eaLnBrk="1" latinLnBrk="0" hangingPunct="1"/>
            <a:r>
              <a:rPr lang="en-GB" dirty="0"/>
              <a:t>Fourth level</a:t>
            </a:r>
          </a:p>
          <a:p>
            <a:pPr lvl="4" eaLnBrk="1" latinLnBrk="0" hangingPunct="1"/>
            <a:r>
              <a:rPr lang="en-GB" dirty="0"/>
              <a:t>Fifth level</a:t>
            </a:r>
            <a:endParaRPr kumimoji="0" lang="en-US" dirty="0"/>
          </a:p>
        </p:txBody>
      </p:sp>
      <p:sp>
        <p:nvSpPr>
          <p:cNvPr id="10" name="Rectangle 9"/>
          <p:cNvSpPr/>
          <p:nvPr userDrawn="1"/>
        </p:nvSpPr>
        <p:spPr bwMode="auto">
          <a:xfrm>
            <a:off x="3988284" y="835138"/>
            <a:ext cx="4082649" cy="493062"/>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dirty="0">
                <a:ln>
                  <a:noFill/>
                </a:ln>
                <a:solidFill>
                  <a:srgbClr val="FFFFFF"/>
                </a:solidFill>
                <a:effectLst/>
                <a:latin typeface="Arial" charset="0"/>
                <a:ea typeface="MS PGothic" pitchFamily="34" charset="-128"/>
              </a:rPr>
              <a:t>Approximate</a:t>
            </a:r>
            <a:r>
              <a:rPr kumimoji="0" lang="en-US" sz="1000" b="1" i="0" u="none" strike="noStrike" cap="none" normalizeH="0" dirty="0">
                <a:ln>
                  <a:noFill/>
                </a:ln>
                <a:solidFill>
                  <a:srgbClr val="FFFFFF"/>
                </a:solidFill>
                <a:effectLst/>
                <a:latin typeface="Arial" charset="0"/>
                <a:ea typeface="MS PGothic" pitchFamily="34" charset="-128"/>
              </a:rPr>
              <a:t> clearance</a:t>
            </a:r>
            <a:endParaRPr kumimoji="0" lang="en-US" sz="1000" b="1" i="0" u="none" strike="noStrike" cap="none" normalizeH="0" baseline="0" dirty="0">
              <a:ln>
                <a:noFill/>
              </a:ln>
              <a:solidFill>
                <a:srgbClr val="FFFFFF"/>
              </a:solidFill>
              <a:effectLst/>
              <a:latin typeface="Arial" charset="0"/>
              <a:ea typeface="MS PGothic" pitchFamily="34" charset="-128"/>
            </a:endParaRPr>
          </a:p>
        </p:txBody>
      </p:sp>
      <p:sp>
        <p:nvSpPr>
          <p:cNvPr id="14" name="Rectangle 13"/>
          <p:cNvSpPr/>
          <p:nvPr userDrawn="1"/>
        </p:nvSpPr>
        <p:spPr bwMode="auto">
          <a:xfrm>
            <a:off x="3988284" y="6153727"/>
            <a:ext cx="4082649" cy="704273"/>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algn="ctr" defTabSz="914400" fontAlgn="base">
              <a:spcBef>
                <a:spcPct val="0"/>
              </a:spcBef>
              <a:spcAft>
                <a:spcPct val="0"/>
              </a:spcAft>
            </a:pPr>
            <a:r>
              <a:rPr lang="en-US" sz="1000" b="1" dirty="0">
                <a:solidFill>
                  <a:srgbClr val="FFFFFF"/>
                </a:solidFill>
                <a:latin typeface="Arial" charset="0"/>
                <a:ea typeface="MS PGothic" pitchFamily="34" charset="-128"/>
              </a:rPr>
              <a:t>Approximate clearance</a:t>
            </a:r>
          </a:p>
        </p:txBody>
      </p:sp>
      <p:cxnSp>
        <p:nvCxnSpPr>
          <p:cNvPr id="15" name="Straight Connector 14"/>
          <p:cNvCxnSpPr/>
          <p:nvPr userDrawn="1"/>
        </p:nvCxnSpPr>
        <p:spPr>
          <a:xfrm>
            <a:off x="468663" y="1339852"/>
            <a:ext cx="0" cy="5067885"/>
          </a:xfrm>
          <a:prstGeom prst="line">
            <a:avLst/>
          </a:prstGeom>
          <a:ln w="12700">
            <a:solidFill>
              <a:schemeClr val="bg1">
                <a:lumMod val="75000"/>
              </a:schemeClr>
            </a:solidFill>
            <a:tailEnd type="none"/>
          </a:ln>
          <a:effectLst/>
        </p:spPr>
        <p:style>
          <a:lnRef idx="2">
            <a:schemeClr val="accent1"/>
          </a:lnRef>
          <a:fillRef idx="0">
            <a:schemeClr val="accent1"/>
          </a:fillRef>
          <a:effectRef idx="1">
            <a:schemeClr val="accent1"/>
          </a:effectRef>
          <a:fontRef idx="minor">
            <a:schemeClr val="tx1"/>
          </a:fontRef>
        </p:style>
      </p:cxnSp>
      <p:cxnSp>
        <p:nvCxnSpPr>
          <p:cNvPr id="16" name="Straight Connector 15"/>
          <p:cNvCxnSpPr/>
          <p:nvPr userDrawn="1"/>
        </p:nvCxnSpPr>
        <p:spPr>
          <a:xfrm>
            <a:off x="6065720" y="1316550"/>
            <a:ext cx="0" cy="5091186"/>
          </a:xfrm>
          <a:prstGeom prst="line">
            <a:avLst/>
          </a:prstGeom>
          <a:ln w="12700">
            <a:solidFill>
              <a:schemeClr val="bg1">
                <a:lumMod val="75000"/>
              </a:schemeClr>
            </a:solidFill>
            <a:tailEnd type="none"/>
          </a:ln>
          <a:effectLst/>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34215347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Transistion Slide">
    <p:spTree>
      <p:nvGrpSpPr>
        <p:cNvPr id="1" name=""/>
        <p:cNvGrpSpPr/>
        <p:nvPr/>
      </p:nvGrpSpPr>
      <p:grpSpPr>
        <a:xfrm>
          <a:off x="0" y="0"/>
          <a:ext cx="0" cy="0"/>
          <a:chOff x="0" y="0"/>
          <a:chExt cx="0" cy="0"/>
        </a:xfrm>
      </p:grpSpPr>
      <p:sp>
        <p:nvSpPr>
          <p:cNvPr id="5" name="Title 4"/>
          <p:cNvSpPr>
            <a:spLocks noGrp="1"/>
          </p:cNvSpPr>
          <p:nvPr>
            <p:ph type="ctrTitle" hasCustomPrompt="1"/>
          </p:nvPr>
        </p:nvSpPr>
        <p:spPr>
          <a:xfrm>
            <a:off x="900000" y="2796212"/>
            <a:ext cx="11037125" cy="1013625"/>
          </a:xfrm>
        </p:spPr>
        <p:txBody>
          <a:bodyPr lIns="0" tIns="0" rIns="0" bIns="0">
            <a:normAutofit/>
          </a:bodyPr>
          <a:lstStyle>
            <a:lvl1pPr algn="r">
              <a:defRPr sz="4800" b="0">
                <a:solidFill>
                  <a:schemeClr val="accent1"/>
                </a:solidFill>
                <a:effectLst/>
              </a:defRPr>
            </a:lvl1pPr>
          </a:lstStyle>
          <a:p>
            <a:r>
              <a:rPr kumimoji="0" lang="en-GB" dirty="0"/>
              <a:t>Click to Edit Title</a:t>
            </a:r>
            <a:endParaRPr kumimoji="0" lang="en-US" dirty="0"/>
          </a:p>
        </p:txBody>
      </p:sp>
    </p:spTree>
    <p:extLst>
      <p:ext uri="{BB962C8B-B14F-4D97-AF65-F5344CB8AC3E}">
        <p14:creationId xmlns:p14="http://schemas.microsoft.com/office/powerpoint/2010/main" val="83946838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Quote Slide">
    <p:spTree>
      <p:nvGrpSpPr>
        <p:cNvPr id="1" name=""/>
        <p:cNvGrpSpPr/>
        <p:nvPr/>
      </p:nvGrpSpPr>
      <p:grpSpPr>
        <a:xfrm>
          <a:off x="0" y="0"/>
          <a:ext cx="0" cy="0"/>
          <a:chOff x="0" y="0"/>
          <a:chExt cx="0" cy="0"/>
        </a:xfrm>
      </p:grpSpPr>
      <p:sp>
        <p:nvSpPr>
          <p:cNvPr id="5" name="Title 4"/>
          <p:cNvSpPr>
            <a:spLocks noGrp="1"/>
          </p:cNvSpPr>
          <p:nvPr>
            <p:ph type="ctrTitle" hasCustomPrompt="1"/>
          </p:nvPr>
        </p:nvSpPr>
        <p:spPr>
          <a:xfrm>
            <a:off x="1534990" y="2540000"/>
            <a:ext cx="9276208" cy="1479663"/>
          </a:xfrm>
        </p:spPr>
        <p:txBody>
          <a:bodyPr lIns="0" tIns="0" rIns="0" bIns="0">
            <a:noAutofit/>
          </a:bodyPr>
          <a:lstStyle>
            <a:lvl1pPr algn="l">
              <a:defRPr sz="3200" b="0" baseline="0">
                <a:solidFill>
                  <a:schemeClr val="accent1"/>
                </a:solidFill>
                <a:effectLst/>
              </a:defRPr>
            </a:lvl1pPr>
          </a:lstStyle>
          <a:p>
            <a:r>
              <a:rPr kumimoji="0" lang="en-GB" dirty="0"/>
              <a:t>Type or insert a quote into this box ensuring each line of text is as equal as possible.  There are three line to fill so please edit as required.  Character count </a:t>
            </a:r>
            <a:r>
              <a:rPr kumimoji="0" lang="en-GB" dirty="0" err="1"/>
              <a:t>approx</a:t>
            </a:r>
            <a:r>
              <a:rPr kumimoji="0" lang="en-GB" dirty="0"/>
              <a:t> 160</a:t>
            </a:r>
            <a:endParaRPr kumimoji="0" lang="en-US" dirty="0"/>
          </a:p>
        </p:txBody>
      </p:sp>
      <p:sp>
        <p:nvSpPr>
          <p:cNvPr id="12" name="TextBox 11"/>
          <p:cNvSpPr txBox="1"/>
          <p:nvPr userDrawn="1"/>
        </p:nvSpPr>
        <p:spPr>
          <a:xfrm>
            <a:off x="3358542" y="4515556"/>
            <a:ext cx="914400" cy="914400"/>
          </a:xfrm>
          <a:prstGeom prst="rect">
            <a:avLst/>
          </a:prstGeom>
        </p:spPr>
        <p:txBody>
          <a:bodyPr vert="horz" wrap="none" lIns="0" tIns="0" rIns="0" bIns="0" rtlCol="0" anchor="t">
            <a:normAutofit/>
          </a:bodyPr>
          <a:lstStyle/>
          <a:p>
            <a:endParaRPr lang="en-US" dirty="0"/>
          </a:p>
        </p:txBody>
      </p:sp>
      <p:sp>
        <p:nvSpPr>
          <p:cNvPr id="14" name="Text Placeholder 13"/>
          <p:cNvSpPr>
            <a:spLocks noGrp="1"/>
          </p:cNvSpPr>
          <p:nvPr>
            <p:ph type="body" sz="quarter" idx="11" hasCustomPrompt="1"/>
          </p:nvPr>
        </p:nvSpPr>
        <p:spPr>
          <a:xfrm>
            <a:off x="6180846" y="4524558"/>
            <a:ext cx="4710991" cy="546041"/>
          </a:xfrm>
        </p:spPr>
        <p:txBody>
          <a:bodyPr/>
          <a:lstStyle>
            <a:lvl1pPr marL="0" indent="0" algn="r">
              <a:buNone/>
              <a:defRPr sz="1200">
                <a:solidFill>
                  <a:srgbClr val="7F7F7F"/>
                </a:solidFill>
              </a:defRPr>
            </a:lvl1pPr>
            <a:lvl2pPr marL="538162" indent="0">
              <a:buNone/>
              <a:defRPr sz="1200">
                <a:solidFill>
                  <a:srgbClr val="7F7F7F"/>
                </a:solidFill>
              </a:defRPr>
            </a:lvl2pPr>
            <a:lvl3pPr marL="538162" indent="0">
              <a:buNone/>
              <a:defRPr sz="1200">
                <a:solidFill>
                  <a:srgbClr val="7F7F7F"/>
                </a:solidFill>
              </a:defRPr>
            </a:lvl3pPr>
            <a:lvl4pPr marL="538162" indent="0">
              <a:buNone/>
              <a:defRPr sz="1200">
                <a:solidFill>
                  <a:srgbClr val="7F7F7F"/>
                </a:solidFill>
              </a:defRPr>
            </a:lvl4pPr>
            <a:lvl5pPr marL="538162" indent="0">
              <a:buNone/>
              <a:defRPr sz="1200">
                <a:solidFill>
                  <a:srgbClr val="7F7F7F"/>
                </a:solidFill>
              </a:defRPr>
            </a:lvl5pPr>
          </a:lstStyle>
          <a:p>
            <a:pPr lvl="0"/>
            <a:r>
              <a:rPr lang="en-GB" dirty="0"/>
              <a:t>Type acknowledgement or source of statement</a:t>
            </a:r>
            <a:endParaRPr lang="en-US" dirty="0"/>
          </a:p>
        </p:txBody>
      </p:sp>
    </p:spTree>
    <p:extLst>
      <p:ext uri="{BB962C8B-B14F-4D97-AF65-F5344CB8AC3E}">
        <p14:creationId xmlns:p14="http://schemas.microsoft.com/office/powerpoint/2010/main" val="1432713462"/>
      </p:ext>
    </p:extLst>
  </p:cSld>
  <p:clrMapOvr>
    <a:masterClrMapping/>
  </p:clrMapOvr>
  <p:hf sldNum="0" hdr="0" ftr="0" dt="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image" Target="../media/image2.jpg"/><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1"/>
          <a:srcRect/>
          <a:stretch>
            <a:fillRect/>
          </a:stretch>
        </a:blipFill>
        <a:effectLst/>
      </p:bgPr>
    </p:bg>
    <p:spTree>
      <p:nvGrpSpPr>
        <p:cNvPr id="1" name=""/>
        <p:cNvGrpSpPr/>
        <p:nvPr/>
      </p:nvGrpSpPr>
      <p:grpSpPr>
        <a:xfrm>
          <a:off x="0" y="0"/>
          <a:ext cx="0" cy="0"/>
          <a:chOff x="0" y="0"/>
          <a:chExt cx="0" cy="0"/>
        </a:xfrm>
      </p:grpSpPr>
      <p:sp>
        <p:nvSpPr>
          <p:cNvPr id="13" name="Title Placeholder 12"/>
          <p:cNvSpPr>
            <a:spLocks noGrp="1"/>
          </p:cNvSpPr>
          <p:nvPr>
            <p:ph type="title"/>
          </p:nvPr>
        </p:nvSpPr>
        <p:spPr>
          <a:xfrm>
            <a:off x="479874" y="336000"/>
            <a:ext cx="11160000" cy="576000"/>
          </a:xfrm>
          <a:prstGeom prst="rect">
            <a:avLst/>
          </a:prstGeom>
        </p:spPr>
        <p:txBody>
          <a:bodyPr vert="horz" lIns="0" tIns="0" rIns="0" bIns="0" anchor="t">
            <a:normAutofit/>
          </a:bodyPr>
          <a:lstStyle/>
          <a:p>
            <a:r>
              <a:rPr kumimoji="0" lang="en-GB" dirty="0"/>
              <a:t>Click to Edit Title</a:t>
            </a:r>
            <a:endParaRPr kumimoji="0" lang="en-US" dirty="0"/>
          </a:p>
        </p:txBody>
      </p:sp>
      <p:sp>
        <p:nvSpPr>
          <p:cNvPr id="4" name="Text Placeholder 3"/>
          <p:cNvSpPr>
            <a:spLocks noGrp="1"/>
          </p:cNvSpPr>
          <p:nvPr>
            <p:ph type="body" idx="1"/>
          </p:nvPr>
        </p:nvSpPr>
        <p:spPr>
          <a:xfrm>
            <a:off x="479875" y="1440000"/>
            <a:ext cx="11157425" cy="4680000"/>
          </a:xfrm>
          <a:prstGeom prst="rect">
            <a:avLst/>
          </a:prstGeom>
        </p:spPr>
        <p:txBody>
          <a:bodyPr vert="horz" lIns="0" tIns="0" rIns="0" bIns="0">
            <a:noAutofit/>
          </a:bodyPr>
          <a:lstStyle/>
          <a:p>
            <a:pPr lvl="0" eaLnBrk="1" latinLnBrk="0" hangingPunct="1"/>
            <a:r>
              <a:rPr kumimoji="0" lang="en-GB" dirty="0"/>
              <a:t>Click to edit text</a:t>
            </a:r>
          </a:p>
          <a:p>
            <a:pPr lvl="1" eaLnBrk="1" latinLnBrk="0" hangingPunct="1"/>
            <a:r>
              <a:rPr kumimoji="0" lang="en-GB" dirty="0"/>
              <a:t>Second level</a:t>
            </a:r>
          </a:p>
          <a:p>
            <a:pPr lvl="2" eaLnBrk="1" latinLnBrk="0" hangingPunct="1"/>
            <a:r>
              <a:rPr kumimoji="0" lang="en-GB" dirty="0"/>
              <a:t>Third level</a:t>
            </a:r>
          </a:p>
          <a:p>
            <a:pPr lvl="3" eaLnBrk="1" latinLnBrk="0" hangingPunct="1"/>
            <a:r>
              <a:rPr kumimoji="0" lang="en-GB" dirty="0"/>
              <a:t>Fourth level</a:t>
            </a:r>
          </a:p>
          <a:p>
            <a:pPr lvl="4" eaLnBrk="1" latinLnBrk="0" hangingPunct="1"/>
            <a:r>
              <a:rPr kumimoji="0" lang="en-GB" dirty="0"/>
              <a:t>Fifth level</a:t>
            </a:r>
            <a:endParaRPr kumimoji="0" lang="en-US" dirty="0"/>
          </a:p>
        </p:txBody>
      </p:sp>
      <p:sp>
        <p:nvSpPr>
          <p:cNvPr id="7" name="Slide Number Placeholder 4"/>
          <p:cNvSpPr txBox="1">
            <a:spLocks/>
          </p:cNvSpPr>
          <p:nvPr/>
        </p:nvSpPr>
        <p:spPr>
          <a:xfrm>
            <a:off x="477788" y="6559369"/>
            <a:ext cx="1303046" cy="240000"/>
          </a:xfrm>
          <a:prstGeom prst="rect">
            <a:avLst/>
          </a:prstGeom>
        </p:spPr>
        <p:txBody>
          <a:bodyPr vert="horz" lIns="0" tIns="0" bIns="0" anchor="t"/>
          <a:lstStyle>
            <a:defPPr>
              <a:defRPr lang="en-US"/>
            </a:defPPr>
            <a:lvl1pPr marL="0" algn="l" defTabSz="457200" rtl="0" eaLnBrk="1" latinLnBrk="0" hangingPunct="1">
              <a:defRPr kumimoji="0" sz="1000" kern="1200">
                <a:solidFill>
                  <a:schemeClr val="tx1"/>
                </a:solidFill>
                <a:latin typeface="+mn-lt"/>
                <a:ea typeface="+mn-ea"/>
                <a:cs typeface="Gill Sans Light"/>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indent="0" algn="l" defTabSz="457200" rtl="0" eaLnBrk="1" fontAlgn="auto" latinLnBrk="0" hangingPunct="1">
              <a:lnSpc>
                <a:spcPct val="100000"/>
              </a:lnSpc>
              <a:spcBef>
                <a:spcPts val="0"/>
              </a:spcBef>
              <a:spcAft>
                <a:spcPts val="0"/>
              </a:spcAft>
              <a:buClrTx/>
              <a:buSzTx/>
              <a:buFontTx/>
              <a:buNone/>
              <a:tabLst/>
              <a:defRPr/>
            </a:pPr>
            <a:fld id="{319DA607-C033-414D-8F05-C963E77EB547}" type="slidenum">
              <a:rPr lang="en-US" smtClean="0"/>
              <a:pPr marL="0" marR="0" indent="0" algn="l" defTabSz="457200" rtl="0" eaLnBrk="1" fontAlgn="auto" latinLnBrk="0" hangingPunct="1">
                <a:lnSpc>
                  <a:spcPct val="100000"/>
                </a:lnSpc>
                <a:spcBef>
                  <a:spcPts val="0"/>
                </a:spcBef>
                <a:spcAft>
                  <a:spcPts val="0"/>
                </a:spcAft>
                <a:buClrTx/>
                <a:buSzTx/>
                <a:buFontTx/>
                <a:buNone/>
                <a:tabLst/>
                <a:defRPr/>
              </a:pPr>
              <a:t>‹#›</a:t>
            </a:fld>
            <a:endParaRPr lang="en-US" dirty="0"/>
          </a:p>
          <a:p>
            <a:endParaRPr lang="en-US" b="0" dirty="0"/>
          </a:p>
        </p:txBody>
      </p:sp>
    </p:spTree>
  </p:cSld>
  <p:clrMap bg1="lt1" tx1="dk1" bg2="lt2" tx2="dk2" accent1="accent1" accent2="accent2" accent3="accent3" accent4="accent4" accent5="accent5" accent6="accent6" hlink="hlink" folHlink="folHlink"/>
  <p:sldLayoutIdLst>
    <p:sldLayoutId id="2147483717" r:id="rId1"/>
    <p:sldLayoutId id="2147483728" r:id="rId2"/>
    <p:sldLayoutId id="2147483718" r:id="rId3"/>
    <p:sldLayoutId id="2147483719" r:id="rId4"/>
    <p:sldLayoutId id="2147483720" r:id="rId5"/>
    <p:sldLayoutId id="2147483721" r:id="rId6"/>
    <p:sldLayoutId id="2147483722" r:id="rId7"/>
    <p:sldLayoutId id="2147483723" r:id="rId8"/>
    <p:sldLayoutId id="2147483724" r:id="rId9"/>
  </p:sldLayoutIdLst>
  <p:hf sldNum="0" hdr="0" ftr="0" dt="0"/>
  <p:txStyles>
    <p:titleStyle>
      <a:lvl1pPr algn="l" rtl="0" eaLnBrk="1" latinLnBrk="0" hangingPunct="1">
        <a:spcBef>
          <a:spcPct val="0"/>
        </a:spcBef>
        <a:buNone/>
        <a:tabLst>
          <a:tab pos="2155825" algn="l"/>
        </a:tabLst>
        <a:defRPr kumimoji="0" sz="3800" b="0" i="0" kern="1200">
          <a:solidFill>
            <a:schemeClr val="accent1"/>
          </a:solidFill>
          <a:effectLst/>
          <a:latin typeface="Gill Sans MT"/>
          <a:ea typeface="+mj-ea"/>
          <a:cs typeface="Gill Sans MT"/>
        </a:defRPr>
      </a:lvl1pPr>
    </p:titleStyle>
    <p:bodyStyle>
      <a:lvl1pPr marL="265113" indent="-265113" algn="l" rtl="0" eaLnBrk="1" latinLnBrk="0" hangingPunct="1">
        <a:spcBef>
          <a:spcPts val="400"/>
        </a:spcBef>
        <a:buClr>
          <a:schemeClr val="accent5"/>
        </a:buClr>
        <a:buSzPct val="95000"/>
        <a:buFont typeface="Wingdings" charset="2"/>
        <a:buChar char="§"/>
        <a:defRPr kumimoji="0" sz="2400" b="0" i="0" kern="1200">
          <a:solidFill>
            <a:schemeClr val="tx1"/>
          </a:solidFill>
          <a:effectLst/>
          <a:latin typeface="Gill Sans MT"/>
          <a:ea typeface="+mn-ea"/>
          <a:cs typeface="Gill Sans MT"/>
        </a:defRPr>
      </a:lvl1pPr>
      <a:lvl2pPr marL="803275" indent="-265113" algn="l" rtl="0" eaLnBrk="1" latinLnBrk="0" hangingPunct="1">
        <a:spcBef>
          <a:spcPts val="400"/>
        </a:spcBef>
        <a:buClr>
          <a:schemeClr val="accent5"/>
        </a:buClr>
        <a:buSzPct val="95000"/>
        <a:buFont typeface="Wingdings" charset="2"/>
        <a:buChar char="§"/>
        <a:defRPr kumimoji="0" sz="2000" b="0" i="0" kern="1200">
          <a:solidFill>
            <a:schemeClr val="tx1"/>
          </a:solidFill>
          <a:latin typeface="Gill Sans MT"/>
          <a:ea typeface="+mn-ea"/>
          <a:cs typeface="Gill Sans MT"/>
        </a:defRPr>
      </a:lvl2pPr>
      <a:lvl3pPr marL="803275" indent="-265113" algn="l" rtl="0" eaLnBrk="1" latinLnBrk="0" hangingPunct="1">
        <a:spcBef>
          <a:spcPts val="400"/>
        </a:spcBef>
        <a:buClr>
          <a:schemeClr val="accent5"/>
        </a:buClr>
        <a:buSzPct val="95000"/>
        <a:buFont typeface="Wingdings" charset="2"/>
        <a:buChar char="§"/>
        <a:defRPr kumimoji="0" sz="2000" b="0" i="0" kern="1200">
          <a:solidFill>
            <a:schemeClr val="tx1"/>
          </a:solidFill>
          <a:latin typeface="Gill Sans MT"/>
          <a:ea typeface="+mn-ea"/>
          <a:cs typeface="Gill Sans MT"/>
        </a:defRPr>
      </a:lvl3pPr>
      <a:lvl4pPr marL="803275" indent="-265113" algn="l" rtl="0" eaLnBrk="1" latinLnBrk="0" hangingPunct="1">
        <a:spcBef>
          <a:spcPts val="400"/>
        </a:spcBef>
        <a:buClr>
          <a:schemeClr val="accent5"/>
        </a:buClr>
        <a:buSzPct val="95000"/>
        <a:buFont typeface="Wingdings" charset="2"/>
        <a:buChar char="§"/>
        <a:defRPr kumimoji="0" sz="2000" b="0" i="0" kern="1200">
          <a:solidFill>
            <a:schemeClr val="tx1"/>
          </a:solidFill>
          <a:latin typeface="Gill Sans MT"/>
          <a:ea typeface="+mn-ea"/>
          <a:cs typeface="Gill Sans MT"/>
        </a:defRPr>
      </a:lvl4pPr>
      <a:lvl5pPr marL="803275" indent="-265113" algn="l" rtl="0" eaLnBrk="1" latinLnBrk="0" hangingPunct="1">
        <a:spcBef>
          <a:spcPts val="400"/>
        </a:spcBef>
        <a:buClr>
          <a:schemeClr val="accent5"/>
        </a:buClr>
        <a:buSzPct val="95000"/>
        <a:buFont typeface="Wingdings" charset="2"/>
        <a:buChar char="§"/>
        <a:defRPr kumimoji="0" sz="2000" b="0" i="0" kern="1200">
          <a:solidFill>
            <a:schemeClr val="tx1"/>
          </a:solidFill>
          <a:latin typeface="Gill Sans MT"/>
          <a:ea typeface="+mn-ea"/>
          <a:cs typeface="Gill Sans MT"/>
        </a:defRPr>
      </a:lvl5pPr>
      <a:lvl6pPr marL="1490472" indent="-182880" algn="l" rtl="0" eaLnBrk="1" latinLnBrk="0" hangingPunct="1">
        <a:spcBef>
          <a:spcPts val="250"/>
        </a:spcBef>
        <a:buClr>
          <a:schemeClr val="accent3">
            <a:tint val="85000"/>
            <a:satMod val="275000"/>
          </a:schemeClr>
        </a:buClr>
        <a:buSzPct val="100000"/>
        <a:buFont typeface="Verdana"/>
        <a:buChar char="◦"/>
        <a:defRPr kumimoji="0" sz="1700" kern="1200" baseline="0">
          <a:solidFill>
            <a:schemeClr val="tx1"/>
          </a:solidFill>
          <a:latin typeface="+mn-lt"/>
          <a:ea typeface="+mn-ea"/>
          <a:cs typeface="+mn-cs"/>
        </a:defRPr>
      </a:lvl6pPr>
      <a:lvl7pPr marL="1700784" indent="-182880" algn="l" rtl="0"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7pPr>
      <a:lvl8pPr marL="1920240" indent="-182880" algn="l" rtl="0" eaLnBrk="1" latinLnBrk="0" hangingPunct="1">
        <a:spcBef>
          <a:spcPts val="257"/>
        </a:spcBef>
        <a:buClr>
          <a:schemeClr val="accent3">
            <a:tint val="85000"/>
            <a:satMod val="275000"/>
          </a:schemeClr>
        </a:buClr>
        <a:buSzPct val="100000"/>
        <a:buFont typeface="Verdana"/>
        <a:buChar char="◦"/>
        <a:defRPr kumimoji="0" sz="1500" kern="1200" baseline="0">
          <a:solidFill>
            <a:schemeClr val="tx1"/>
          </a:solidFill>
          <a:latin typeface="+mn-lt"/>
          <a:ea typeface="+mn-ea"/>
          <a:cs typeface="+mn-cs"/>
        </a:defRPr>
      </a:lvl8pPr>
      <a:lvl9pPr marL="2148840" indent="-182880" algn="l" rtl="0"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 name="Rectangle 234"/>
          <p:cNvSpPr/>
          <p:nvPr/>
        </p:nvSpPr>
        <p:spPr>
          <a:xfrm>
            <a:off x="6377782" y="317699"/>
            <a:ext cx="5760000" cy="6408000"/>
          </a:xfrm>
          <a:prstGeom prst="rect">
            <a:avLst/>
          </a:prstGeom>
          <a:solidFill>
            <a:srgbClr val="808082">
              <a:alpha val="20000"/>
            </a:srgbClr>
          </a:solidFill>
          <a:ln>
            <a:noFill/>
          </a:ln>
          <a:effectLst/>
        </p:spPr>
        <p:style>
          <a:lnRef idx="1">
            <a:schemeClr val="accent1"/>
          </a:lnRef>
          <a:fillRef idx="3">
            <a:schemeClr val="accent1"/>
          </a:fillRef>
          <a:effectRef idx="2">
            <a:schemeClr val="accent1"/>
          </a:effectRef>
          <a:fontRef idx="minor">
            <a:schemeClr val="lt1"/>
          </a:fontRef>
        </p:style>
        <p:txBody>
          <a:bodyPr vert="horz" rtlCol="0" anchor="t"/>
          <a:lstStyle/>
          <a:p>
            <a:pPr algn="ctr"/>
            <a:r>
              <a:rPr lang="en-US" sz="2000" b="1" dirty="0">
                <a:solidFill>
                  <a:schemeClr val="tx1"/>
                </a:solidFill>
              </a:rPr>
              <a:t>Software Packs</a:t>
            </a:r>
            <a:endParaRPr lang="en-GB" sz="3200" b="1" dirty="0">
              <a:solidFill>
                <a:schemeClr val="tx1"/>
              </a:solidFill>
            </a:endParaRPr>
          </a:p>
        </p:txBody>
      </p:sp>
      <p:sp>
        <p:nvSpPr>
          <p:cNvPr id="3" name="Title 2"/>
          <p:cNvSpPr>
            <a:spLocks noGrp="1"/>
          </p:cNvSpPr>
          <p:nvPr>
            <p:ph type="title"/>
          </p:nvPr>
        </p:nvSpPr>
        <p:spPr/>
        <p:txBody>
          <a:bodyPr>
            <a:normAutofit fontScale="90000"/>
          </a:bodyPr>
          <a:lstStyle/>
          <a:p>
            <a:r>
              <a:rPr lang="en-US" dirty="0"/>
              <a:t>CMSIS-Driver 2.0</a:t>
            </a:r>
          </a:p>
        </p:txBody>
      </p:sp>
      <p:sp>
        <p:nvSpPr>
          <p:cNvPr id="4" name="Rectangle 3"/>
          <p:cNvSpPr/>
          <p:nvPr/>
        </p:nvSpPr>
        <p:spPr bwMode="auto">
          <a:xfrm>
            <a:off x="4704087" y="1423536"/>
            <a:ext cx="1440000" cy="4464050"/>
          </a:xfrm>
          <a:prstGeom prst="rect">
            <a:avLst/>
          </a:prstGeom>
          <a:solidFill>
            <a:schemeClr val="bg1">
              <a:lumMod val="95000"/>
            </a:schemeClr>
          </a:solidFill>
          <a:ln w="19050">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endParaRPr lang="en-GB" dirty="0"/>
          </a:p>
        </p:txBody>
      </p:sp>
      <p:sp>
        <p:nvSpPr>
          <p:cNvPr id="6" name="TextBox 5"/>
          <p:cNvSpPr txBox="1"/>
          <p:nvPr/>
        </p:nvSpPr>
        <p:spPr bwMode="auto">
          <a:xfrm>
            <a:off x="4705685" y="1962677"/>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SAI Controller</a:t>
            </a:r>
            <a:endParaRPr lang="en-GB" sz="1200" dirty="0">
              <a:latin typeface="+mn-lt"/>
            </a:endParaRPr>
          </a:p>
        </p:txBody>
      </p:sp>
      <p:sp>
        <p:nvSpPr>
          <p:cNvPr id="7" name="TextBox 6"/>
          <p:cNvSpPr txBox="1"/>
          <p:nvPr/>
        </p:nvSpPr>
        <p:spPr bwMode="auto">
          <a:xfrm>
            <a:off x="4705685" y="3538796"/>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SPI </a:t>
            </a:r>
            <a:r>
              <a:rPr lang="en-US" sz="1200" dirty="0"/>
              <a:t>Controller</a:t>
            </a:r>
            <a:endParaRPr lang="en-GB" sz="1200" dirty="0">
              <a:latin typeface="Segoe UI" panose="020B0502040204020203" pitchFamily="34" charset="0"/>
              <a:ea typeface="Segoe UI" panose="020B0502040204020203" pitchFamily="34" charset="0"/>
              <a:cs typeface="Segoe UI" panose="020B0502040204020203" pitchFamily="34" charset="0"/>
            </a:endParaRPr>
          </a:p>
        </p:txBody>
      </p:sp>
      <p:sp>
        <p:nvSpPr>
          <p:cNvPr id="8" name="TextBox 7"/>
          <p:cNvSpPr txBox="1"/>
          <p:nvPr/>
        </p:nvSpPr>
        <p:spPr bwMode="auto">
          <a:xfrm>
            <a:off x="4705685" y="4311111"/>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SPI </a:t>
            </a:r>
            <a:r>
              <a:rPr lang="en-US" sz="1200" dirty="0"/>
              <a:t>Controller</a:t>
            </a:r>
            <a:endParaRPr lang="en-GB" sz="1200" dirty="0">
              <a:latin typeface="+mn-lt"/>
            </a:endParaRPr>
          </a:p>
        </p:txBody>
      </p:sp>
      <p:sp>
        <p:nvSpPr>
          <p:cNvPr id="9" name="TextBox 8"/>
          <p:cNvSpPr txBox="1"/>
          <p:nvPr/>
        </p:nvSpPr>
        <p:spPr bwMode="auto">
          <a:xfrm>
            <a:off x="4705685" y="5502620"/>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USB  Controller</a:t>
            </a:r>
            <a:endParaRPr lang="en-GB" sz="1200" dirty="0">
              <a:latin typeface="+mn-lt"/>
            </a:endParaRPr>
          </a:p>
        </p:txBody>
      </p:sp>
      <p:sp>
        <p:nvSpPr>
          <p:cNvPr id="10" name="TextBox 9"/>
          <p:cNvSpPr txBox="1"/>
          <p:nvPr/>
        </p:nvSpPr>
        <p:spPr bwMode="auto">
          <a:xfrm>
            <a:off x="4705685" y="1569464"/>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USB  Controller</a:t>
            </a:r>
            <a:endParaRPr lang="en-GB" sz="1200" dirty="0">
              <a:latin typeface="+mn-lt"/>
            </a:endParaRPr>
          </a:p>
        </p:txBody>
      </p:sp>
      <p:sp>
        <p:nvSpPr>
          <p:cNvPr id="11" name="TextBox 10"/>
          <p:cNvSpPr txBox="1"/>
          <p:nvPr/>
        </p:nvSpPr>
        <p:spPr bwMode="auto">
          <a:xfrm>
            <a:off x="4705685" y="2355868"/>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Ethernet  PHY</a:t>
            </a:r>
            <a:endParaRPr lang="en-GB" sz="1200" dirty="0">
              <a:latin typeface="+mn-lt"/>
            </a:endParaRPr>
          </a:p>
        </p:txBody>
      </p:sp>
      <p:sp>
        <p:nvSpPr>
          <p:cNvPr id="12" name="TextBox 11"/>
          <p:cNvSpPr txBox="1"/>
          <p:nvPr/>
        </p:nvSpPr>
        <p:spPr bwMode="auto">
          <a:xfrm>
            <a:off x="4705685" y="4715168"/>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SDIO</a:t>
            </a:r>
            <a:endParaRPr lang="en-GB" sz="1200" dirty="0">
              <a:latin typeface="+mn-lt"/>
            </a:endParaRPr>
          </a:p>
        </p:txBody>
      </p:sp>
      <p:sp>
        <p:nvSpPr>
          <p:cNvPr id="13" name="TextBox 12"/>
          <p:cNvSpPr txBox="1"/>
          <p:nvPr/>
        </p:nvSpPr>
        <p:spPr bwMode="auto">
          <a:xfrm>
            <a:off x="4705685" y="5108381"/>
            <a:ext cx="1440000" cy="288000"/>
          </a:xfrm>
          <a:prstGeom prst="rect">
            <a:avLst/>
          </a:prstGeom>
          <a:solidFill>
            <a:schemeClr val="bg1">
              <a:lumMod val="85000"/>
            </a:schemeClr>
          </a:solidFill>
          <a:ln>
            <a:noFill/>
          </a:ln>
        </p:spPr>
        <p:txBody>
          <a:bodyPr rIns="108000">
            <a:spAutoFit/>
          </a:bodyPr>
          <a:lstStyle/>
          <a:p>
            <a:pPr algn="r">
              <a:defRPr/>
            </a:pPr>
            <a:r>
              <a:rPr lang="en-US" sz="1200" dirty="0">
                <a:latin typeface="+mn-lt"/>
              </a:rPr>
              <a:t>Memory Controller</a:t>
            </a:r>
            <a:endParaRPr lang="en-GB" sz="1200" dirty="0">
              <a:latin typeface="+mn-lt"/>
            </a:endParaRPr>
          </a:p>
        </p:txBody>
      </p:sp>
      <p:sp>
        <p:nvSpPr>
          <p:cNvPr id="14" name="Rounded Rectangle 13"/>
          <p:cNvSpPr/>
          <p:nvPr/>
        </p:nvSpPr>
        <p:spPr bwMode="auto">
          <a:xfrm>
            <a:off x="9918803" y="791306"/>
            <a:ext cx="2088000" cy="5761038"/>
          </a:xfrm>
          <a:prstGeom prst="roundRect">
            <a:avLst>
              <a:gd name="adj" fmla="val 0"/>
            </a:avLst>
          </a:prstGeom>
          <a:solidFill>
            <a:srgbClr val="808082">
              <a:alpha val="40000"/>
            </a:srgbClr>
          </a:solidFill>
          <a:ln w="28575" cap="flat" cmpd="sng" algn="ctr">
            <a:noFill/>
            <a:prstDash val="solid"/>
            <a:round/>
            <a:headEnd type="none" w="med" len="med"/>
            <a:tailEnd type="none" w="med" len="med"/>
          </a:ln>
          <a:effectLst/>
        </p:spPr>
        <p:txBody>
          <a:bodyPr lIns="121944" tIns="60972" rIns="121944" bIns="60972"/>
          <a:lstStyle/>
          <a:p>
            <a:pPr algn="ctr" fontAlgn="auto">
              <a:spcBef>
                <a:spcPts val="0"/>
              </a:spcBef>
              <a:spcAft>
                <a:spcPts val="0"/>
              </a:spcAft>
              <a:defRPr/>
            </a:pPr>
            <a:r>
              <a:rPr lang="de-DE" sz="1600" b="1" kern="0" dirty="0">
                <a:solidFill>
                  <a:srgbClr val="000000"/>
                </a:solidFill>
                <a:latin typeface="Gill Sans MT" pitchFamily="34" charset="0"/>
                <a:ea typeface="ＭＳ Ｐゴシック" pitchFamily="34" charset="-128"/>
              </a:rPr>
              <a:t>Middleware</a:t>
            </a:r>
            <a:endParaRPr lang="en-GB" sz="1600" b="1" kern="0" dirty="0">
              <a:solidFill>
                <a:srgbClr val="000000"/>
              </a:solidFill>
              <a:latin typeface="Gill Sans MT" pitchFamily="34" charset="0"/>
              <a:ea typeface="ＭＳ Ｐゴシック" pitchFamily="34" charset="-128"/>
            </a:endParaRPr>
          </a:p>
        </p:txBody>
      </p:sp>
      <p:sp>
        <p:nvSpPr>
          <p:cNvPr id="15" name="Rounded Rectangle 14"/>
          <p:cNvSpPr/>
          <p:nvPr/>
        </p:nvSpPr>
        <p:spPr bwMode="auto">
          <a:xfrm>
            <a:off x="10062691" y="3394331"/>
            <a:ext cx="1800225" cy="539750"/>
          </a:xfrm>
          <a:prstGeom prst="roundRect">
            <a:avLst>
              <a:gd name="adj" fmla="val 0"/>
            </a:avLst>
          </a:prstGeom>
          <a:solidFill>
            <a:srgbClr val="AE128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600" b="1" kern="0" dirty="0">
                <a:solidFill>
                  <a:sysClr val="window" lastClr="FFFFFF"/>
                </a:solidFill>
                <a:latin typeface="Gill Sans MT" pitchFamily="34" charset="0"/>
                <a:ea typeface="ＭＳ Ｐゴシック" pitchFamily="34" charset="-128"/>
                <a:cs typeface="Arial" charset="0"/>
              </a:rPr>
              <a:t>Graphics</a:t>
            </a:r>
            <a:endParaRPr lang="en-GB" sz="1600" b="1" kern="0" dirty="0">
              <a:solidFill>
                <a:sysClr val="window" lastClr="FFFFFF"/>
              </a:solidFill>
              <a:latin typeface="Gill Sans MT" pitchFamily="34" charset="0"/>
              <a:ea typeface="ＭＳ Ｐゴシック" pitchFamily="34" charset="-128"/>
              <a:cs typeface="Arial" charset="0"/>
            </a:endParaRPr>
          </a:p>
        </p:txBody>
      </p:sp>
      <p:sp>
        <p:nvSpPr>
          <p:cNvPr id="17" name="Rounded Rectangle 16"/>
          <p:cNvSpPr/>
          <p:nvPr/>
        </p:nvSpPr>
        <p:spPr bwMode="auto">
          <a:xfrm>
            <a:off x="10062692" y="4568631"/>
            <a:ext cx="1800225" cy="539750"/>
          </a:xfrm>
          <a:prstGeom prst="roundRect">
            <a:avLst>
              <a:gd name="adj" fmla="val 0"/>
            </a:avLst>
          </a:prstGeom>
          <a:solidFill>
            <a:srgbClr val="FF7E17"/>
          </a:solidFill>
          <a:ln w="19050" cap="flat" cmpd="sng" algn="ctr">
            <a:noFill/>
            <a:prstDash val="solid"/>
            <a:round/>
            <a:headEnd type="none" w="med" len="med"/>
            <a:tailEnd type="none" w="med" len="med"/>
          </a:ln>
          <a:effectLst/>
        </p:spPr>
        <p:txBody>
          <a:bodyPr wrap="none" lIns="121944" tIns="60972" rIns="121944" bIns="60972" anchor="ctr"/>
          <a:lstStyle/>
          <a:p>
            <a:pPr algn="ctr" fontAlgn="auto">
              <a:spcBef>
                <a:spcPts val="0"/>
              </a:spcBef>
              <a:spcAft>
                <a:spcPts val="0"/>
              </a:spcAft>
              <a:defRPr/>
            </a:pPr>
            <a:r>
              <a:rPr lang="de-DE" sz="1600" b="1" kern="0" dirty="0">
                <a:solidFill>
                  <a:srgbClr val="FDFDFD"/>
                </a:solidFill>
                <a:latin typeface="Gill Sans MT" pitchFamily="34" charset="0"/>
                <a:ea typeface="MS PGothic" pitchFamily="34" charset="-128"/>
                <a:cs typeface="Arial" charset="0"/>
              </a:rPr>
              <a:t>File System</a:t>
            </a:r>
          </a:p>
        </p:txBody>
      </p:sp>
      <p:sp>
        <p:nvSpPr>
          <p:cNvPr id="18" name="Rounded Rectangle 17"/>
          <p:cNvSpPr/>
          <p:nvPr/>
        </p:nvSpPr>
        <p:spPr bwMode="auto">
          <a:xfrm>
            <a:off x="10062694" y="5377770"/>
            <a:ext cx="1800225" cy="539750"/>
          </a:xfrm>
          <a:prstGeom prst="roundRect">
            <a:avLst>
              <a:gd name="adj" fmla="val 0"/>
            </a:avLst>
          </a:prstGeom>
          <a:solidFill>
            <a:srgbClr val="4E5584"/>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600" b="1" kern="0" dirty="0">
                <a:solidFill>
                  <a:sysClr val="window" lastClr="FFFFFF"/>
                </a:solidFill>
                <a:latin typeface="Gill Sans MT" pitchFamily="34" charset="0"/>
                <a:ea typeface="ＭＳ Ｐゴシック" pitchFamily="34" charset="-128"/>
                <a:cs typeface="Arial" charset="0"/>
              </a:rPr>
              <a:t>USB Host</a:t>
            </a:r>
            <a:endParaRPr lang="en-GB" sz="1600" b="1" kern="0" dirty="0">
              <a:solidFill>
                <a:sysClr val="window" lastClr="FFFFFF"/>
              </a:solidFill>
              <a:latin typeface="Gill Sans MT" pitchFamily="34" charset="0"/>
              <a:ea typeface="ＭＳ Ｐゴシック" pitchFamily="34" charset="-128"/>
              <a:cs typeface="Arial" charset="0"/>
            </a:endParaRPr>
          </a:p>
        </p:txBody>
      </p:sp>
      <p:sp>
        <p:nvSpPr>
          <p:cNvPr id="19" name="Rounded Rectangle 18"/>
          <p:cNvSpPr/>
          <p:nvPr/>
        </p:nvSpPr>
        <p:spPr bwMode="auto">
          <a:xfrm>
            <a:off x="10062693" y="2446057"/>
            <a:ext cx="1800225" cy="539750"/>
          </a:xfrm>
          <a:prstGeom prst="roundRect">
            <a:avLst>
              <a:gd name="adj" fmla="val 0"/>
            </a:avLst>
          </a:prstGeom>
          <a:solidFill>
            <a:srgbClr val="00B1D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600" b="1" kern="0" dirty="0">
                <a:solidFill>
                  <a:sysClr val="window" lastClr="FFFFFF"/>
                </a:solidFill>
                <a:latin typeface="Gill Sans MT" pitchFamily="34" charset="0"/>
                <a:ea typeface="ＭＳ Ｐゴシック" pitchFamily="34" charset="-128"/>
                <a:cs typeface="Arial" charset="0"/>
              </a:rPr>
              <a:t>TCP/IP</a:t>
            </a:r>
            <a:br>
              <a:rPr lang="de-DE" sz="1600" b="1" kern="0" dirty="0">
                <a:solidFill>
                  <a:sysClr val="window" lastClr="FFFFFF"/>
                </a:solidFill>
                <a:latin typeface="Gill Sans MT" pitchFamily="34" charset="0"/>
                <a:ea typeface="ＭＳ Ｐゴシック" pitchFamily="34" charset="-128"/>
                <a:cs typeface="Arial" charset="0"/>
              </a:rPr>
            </a:br>
            <a:r>
              <a:rPr lang="de-DE" sz="1600" b="1" kern="0" dirty="0">
                <a:solidFill>
                  <a:sysClr val="window" lastClr="FFFFFF"/>
                </a:solidFill>
                <a:latin typeface="Gill Sans MT" pitchFamily="34" charset="0"/>
                <a:ea typeface="ＭＳ Ｐゴシック" pitchFamily="34" charset="-128"/>
                <a:cs typeface="Arial" charset="0"/>
              </a:rPr>
              <a:t>Networking</a:t>
            </a:r>
          </a:p>
        </p:txBody>
      </p:sp>
      <p:sp>
        <p:nvSpPr>
          <p:cNvPr id="20" name="Rounded Rectangle 19"/>
          <p:cNvSpPr/>
          <p:nvPr/>
        </p:nvSpPr>
        <p:spPr bwMode="auto">
          <a:xfrm>
            <a:off x="6503520" y="794657"/>
            <a:ext cx="3095625" cy="5761038"/>
          </a:xfrm>
          <a:prstGeom prst="roundRect">
            <a:avLst>
              <a:gd name="adj" fmla="val 0"/>
            </a:avLst>
          </a:prstGeom>
          <a:solidFill>
            <a:srgbClr val="808082">
              <a:alpha val="40000"/>
            </a:srgbClr>
          </a:solidFill>
          <a:ln w="28575" cap="flat" cmpd="sng" algn="ctr">
            <a:noFill/>
            <a:prstDash val="solid"/>
            <a:round/>
            <a:headEnd type="none" w="med" len="med"/>
            <a:tailEnd type="none" w="med" len="med"/>
          </a:ln>
          <a:effectLst/>
        </p:spPr>
        <p:txBody>
          <a:bodyPr lIns="121944" tIns="60972" rIns="121944" bIns="60972"/>
          <a:lstStyle/>
          <a:p>
            <a:pPr algn="ctr" fontAlgn="auto">
              <a:spcBef>
                <a:spcPts val="0"/>
              </a:spcBef>
              <a:spcAft>
                <a:spcPts val="0"/>
              </a:spcAft>
              <a:defRPr/>
            </a:pPr>
            <a:r>
              <a:rPr lang="en-US" sz="1600" b="1" kern="0" dirty="0">
                <a:solidFill>
                  <a:srgbClr val="000000"/>
                </a:solidFill>
                <a:latin typeface="Gill Sans MT" pitchFamily="34" charset="0"/>
                <a:ea typeface="ＭＳ Ｐゴシック" pitchFamily="34" charset="-128"/>
              </a:rPr>
              <a:t>Device</a:t>
            </a:r>
            <a:endParaRPr lang="en-GB" sz="1600" b="1" kern="0" dirty="0">
              <a:solidFill>
                <a:srgbClr val="000000"/>
              </a:solidFill>
              <a:latin typeface="Gill Sans MT" pitchFamily="34" charset="0"/>
              <a:ea typeface="ＭＳ Ｐゴシック" pitchFamily="34" charset="-128"/>
            </a:endParaRPr>
          </a:p>
        </p:txBody>
      </p:sp>
      <p:sp>
        <p:nvSpPr>
          <p:cNvPr id="37" name="Rounded Rectangle 36"/>
          <p:cNvSpPr/>
          <p:nvPr/>
        </p:nvSpPr>
        <p:spPr bwMode="auto">
          <a:xfrm>
            <a:off x="6609879" y="5907995"/>
            <a:ext cx="2881318" cy="468000"/>
          </a:xfrm>
          <a:prstGeom prst="roundRect">
            <a:avLst>
              <a:gd name="adj" fmla="val 0"/>
            </a:avLst>
          </a:prstGeom>
          <a:solidFill>
            <a:schemeClr val="bg1"/>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latin typeface="Courier New" pitchFamily="49" charset="0"/>
                <a:ea typeface="ＭＳ Ｐゴシック" pitchFamily="34" charset="-128"/>
                <a:cs typeface="Courier New" pitchFamily="49" charset="0"/>
              </a:rPr>
              <a:t>RTE_Device.h</a:t>
            </a:r>
            <a:r>
              <a:rPr lang="de-DE" sz="1500" kern="0" dirty="0">
                <a:latin typeface="Courier New" pitchFamily="49" charset="0"/>
                <a:ea typeface="ＭＳ Ｐゴシック" pitchFamily="34" charset="-128"/>
                <a:cs typeface="Courier New" pitchFamily="49" charset="0"/>
              </a:rPr>
              <a:t> </a:t>
            </a:r>
            <a:br>
              <a:rPr lang="de-DE" sz="1500" kern="0" dirty="0">
                <a:latin typeface="Courier New" pitchFamily="49" charset="0"/>
                <a:ea typeface="ＭＳ Ｐゴシック" pitchFamily="34" charset="-128"/>
                <a:cs typeface="Courier New" pitchFamily="49" charset="0"/>
              </a:rPr>
            </a:br>
            <a:r>
              <a:rPr lang="de-DE" sz="1300" kern="0" dirty="0">
                <a:latin typeface="Courier New" pitchFamily="49" charset="0"/>
                <a:ea typeface="ＭＳ Ｐゴシック" pitchFamily="34" charset="-128"/>
                <a:cs typeface="Courier New" pitchFamily="49" charset="0"/>
              </a:rPr>
              <a:t>Configuration File</a:t>
            </a:r>
          </a:p>
        </p:txBody>
      </p:sp>
      <p:sp>
        <p:nvSpPr>
          <p:cNvPr id="54" name="TextBox 53"/>
          <p:cNvSpPr txBox="1"/>
          <p:nvPr/>
        </p:nvSpPr>
        <p:spPr bwMode="auto">
          <a:xfrm>
            <a:off x="4705685" y="2749103"/>
            <a:ext cx="1440000" cy="288000"/>
          </a:xfrm>
          <a:prstGeom prst="rect">
            <a:avLst/>
          </a:prstGeom>
          <a:solidFill>
            <a:schemeClr val="bg1">
              <a:lumMod val="85000"/>
            </a:schemeClr>
          </a:solidFill>
          <a:ln>
            <a:noFill/>
          </a:ln>
        </p:spPr>
        <p:txBody>
          <a:bodyPr wrap="square" rIns="144000">
            <a:spAutoFit/>
          </a:bodyPr>
          <a:lstStyle/>
          <a:p>
            <a:pPr algn="r">
              <a:defRPr/>
            </a:pPr>
            <a:r>
              <a:rPr lang="en-US" sz="1200" dirty="0">
                <a:latin typeface="+mn-lt"/>
              </a:rPr>
              <a:t>Ethernet  MAC</a:t>
            </a:r>
            <a:endParaRPr lang="en-GB" sz="1200" dirty="0">
              <a:latin typeface="+mn-lt"/>
            </a:endParaRPr>
          </a:p>
        </p:txBody>
      </p:sp>
      <p:sp>
        <p:nvSpPr>
          <p:cNvPr id="59" name="TextBox 58"/>
          <p:cNvSpPr txBox="1"/>
          <p:nvPr/>
        </p:nvSpPr>
        <p:spPr bwMode="auto">
          <a:xfrm>
            <a:off x="3912392" y="5509532"/>
            <a:ext cx="647700" cy="276225"/>
          </a:xfrm>
          <a:prstGeom prst="rect">
            <a:avLst/>
          </a:prstGeom>
          <a:noFill/>
          <a:ln>
            <a:noFill/>
          </a:ln>
        </p:spPr>
        <p:txBody>
          <a:bodyPr lIns="216000" rIns="36000">
            <a:spAutoFit/>
          </a:bodyPr>
          <a:lstStyle/>
          <a:p>
            <a:pPr algn="r">
              <a:defRPr/>
            </a:pPr>
            <a:r>
              <a:rPr lang="en-US" sz="1200" dirty="0">
                <a:latin typeface="+mn-lt"/>
              </a:rPr>
              <a:t>USB</a:t>
            </a:r>
            <a:endParaRPr lang="en-GB" sz="1200" dirty="0">
              <a:latin typeface="+mn-lt"/>
            </a:endParaRPr>
          </a:p>
        </p:txBody>
      </p:sp>
      <p:sp>
        <p:nvSpPr>
          <p:cNvPr id="60" name="TextBox 59"/>
          <p:cNvSpPr txBox="1"/>
          <p:nvPr/>
        </p:nvSpPr>
        <p:spPr bwMode="auto">
          <a:xfrm>
            <a:off x="3911926" y="5113475"/>
            <a:ext cx="647700" cy="277812"/>
          </a:xfrm>
          <a:prstGeom prst="rect">
            <a:avLst/>
          </a:prstGeom>
          <a:noFill/>
          <a:ln>
            <a:noFill/>
          </a:ln>
        </p:spPr>
        <p:txBody>
          <a:bodyPr lIns="216000" rIns="36000">
            <a:spAutoFit/>
          </a:bodyPr>
          <a:lstStyle/>
          <a:p>
            <a:pPr algn="r">
              <a:defRPr/>
            </a:pPr>
            <a:r>
              <a:rPr lang="en-US" sz="1200" dirty="0">
                <a:latin typeface="+mn-lt"/>
              </a:rPr>
              <a:t>I/O</a:t>
            </a:r>
            <a:endParaRPr lang="en-GB" sz="1200" dirty="0">
              <a:latin typeface="+mn-lt"/>
            </a:endParaRPr>
          </a:p>
        </p:txBody>
      </p:sp>
      <p:sp>
        <p:nvSpPr>
          <p:cNvPr id="61" name="TextBox 60"/>
          <p:cNvSpPr txBox="1"/>
          <p:nvPr/>
        </p:nvSpPr>
        <p:spPr bwMode="auto">
          <a:xfrm>
            <a:off x="3798274" y="4720262"/>
            <a:ext cx="761818" cy="277812"/>
          </a:xfrm>
          <a:prstGeom prst="rect">
            <a:avLst/>
          </a:prstGeom>
          <a:noFill/>
          <a:ln>
            <a:noFill/>
          </a:ln>
        </p:spPr>
        <p:txBody>
          <a:bodyPr wrap="square" lIns="216000" rIns="36000">
            <a:spAutoFit/>
          </a:bodyPr>
          <a:lstStyle/>
          <a:p>
            <a:pPr algn="r">
              <a:defRPr/>
            </a:pPr>
            <a:r>
              <a:rPr lang="en-US" sz="1200" dirty="0">
                <a:latin typeface="+mn-lt"/>
              </a:rPr>
              <a:t>SDIO0</a:t>
            </a:r>
            <a:endParaRPr lang="en-GB" sz="1200" dirty="0">
              <a:latin typeface="+mn-lt"/>
            </a:endParaRPr>
          </a:p>
        </p:txBody>
      </p:sp>
      <p:sp>
        <p:nvSpPr>
          <p:cNvPr id="62" name="TextBox 61"/>
          <p:cNvSpPr txBox="1"/>
          <p:nvPr/>
        </p:nvSpPr>
        <p:spPr bwMode="auto">
          <a:xfrm>
            <a:off x="3911926" y="4321471"/>
            <a:ext cx="647700" cy="276225"/>
          </a:xfrm>
          <a:prstGeom prst="rect">
            <a:avLst/>
          </a:prstGeom>
          <a:noFill/>
          <a:ln>
            <a:noFill/>
          </a:ln>
        </p:spPr>
        <p:txBody>
          <a:bodyPr lIns="216000" rIns="36000">
            <a:spAutoFit/>
          </a:bodyPr>
          <a:lstStyle/>
          <a:p>
            <a:pPr algn="r">
              <a:defRPr/>
            </a:pPr>
            <a:r>
              <a:rPr lang="en-US" sz="1200" dirty="0">
                <a:latin typeface="+mn-lt"/>
              </a:rPr>
              <a:t>SPI1</a:t>
            </a:r>
            <a:endParaRPr lang="en-GB" sz="1200" dirty="0">
              <a:latin typeface="+mn-lt"/>
            </a:endParaRPr>
          </a:p>
        </p:txBody>
      </p:sp>
      <p:sp>
        <p:nvSpPr>
          <p:cNvPr id="63" name="TextBox 62"/>
          <p:cNvSpPr txBox="1"/>
          <p:nvPr/>
        </p:nvSpPr>
        <p:spPr bwMode="auto">
          <a:xfrm>
            <a:off x="3911926" y="3533713"/>
            <a:ext cx="647700" cy="276225"/>
          </a:xfrm>
          <a:prstGeom prst="rect">
            <a:avLst/>
          </a:prstGeom>
          <a:noFill/>
          <a:ln>
            <a:noFill/>
          </a:ln>
        </p:spPr>
        <p:txBody>
          <a:bodyPr lIns="216000" rIns="36000">
            <a:spAutoFit/>
          </a:bodyPr>
          <a:lstStyle/>
          <a:p>
            <a:pPr algn="r">
              <a:defRPr/>
            </a:pPr>
            <a:r>
              <a:rPr lang="en-US" sz="1200" dirty="0">
                <a:latin typeface="+mn-lt"/>
              </a:rPr>
              <a:t>SPI0</a:t>
            </a:r>
            <a:endParaRPr lang="en-GB" sz="1200" dirty="0">
              <a:latin typeface="Segoe UI" panose="020B0502040204020203" pitchFamily="34" charset="0"/>
              <a:ea typeface="Segoe UI" panose="020B0502040204020203" pitchFamily="34" charset="0"/>
              <a:cs typeface="Segoe UI" panose="020B0502040204020203" pitchFamily="34" charset="0"/>
            </a:endParaRPr>
          </a:p>
        </p:txBody>
      </p:sp>
      <p:sp>
        <p:nvSpPr>
          <p:cNvPr id="64" name="TextBox 63"/>
          <p:cNvSpPr txBox="1"/>
          <p:nvPr/>
        </p:nvSpPr>
        <p:spPr bwMode="auto">
          <a:xfrm>
            <a:off x="3696492" y="1967287"/>
            <a:ext cx="863134" cy="276999"/>
          </a:xfrm>
          <a:prstGeom prst="rect">
            <a:avLst/>
          </a:prstGeom>
          <a:noFill/>
          <a:ln>
            <a:noFill/>
          </a:ln>
        </p:spPr>
        <p:txBody>
          <a:bodyPr wrap="square" lIns="216000" rIns="36000">
            <a:spAutoFit/>
          </a:bodyPr>
          <a:lstStyle/>
          <a:p>
            <a:pPr algn="r">
              <a:defRPr/>
            </a:pPr>
            <a:r>
              <a:rPr lang="en-US" sz="1200" dirty="0">
                <a:latin typeface="+mn-lt"/>
              </a:rPr>
              <a:t>SAI0</a:t>
            </a:r>
            <a:endParaRPr lang="en-US" sz="1200" dirty="0">
              <a:latin typeface="Segoe UI" panose="020B0502040204020203" pitchFamily="34" charset="0"/>
              <a:ea typeface="Segoe UI" panose="020B0502040204020203" pitchFamily="34" charset="0"/>
              <a:cs typeface="Segoe UI" panose="020B0502040204020203" pitchFamily="34" charset="0"/>
            </a:endParaRPr>
          </a:p>
        </p:txBody>
      </p:sp>
      <p:sp>
        <p:nvSpPr>
          <p:cNvPr id="65" name="TextBox 64"/>
          <p:cNvSpPr txBox="1"/>
          <p:nvPr/>
        </p:nvSpPr>
        <p:spPr bwMode="auto">
          <a:xfrm>
            <a:off x="3911926" y="1575351"/>
            <a:ext cx="647700" cy="276225"/>
          </a:xfrm>
          <a:prstGeom prst="rect">
            <a:avLst/>
          </a:prstGeom>
          <a:noFill/>
          <a:ln>
            <a:noFill/>
          </a:ln>
        </p:spPr>
        <p:txBody>
          <a:bodyPr lIns="216000" rIns="36000">
            <a:spAutoFit/>
          </a:bodyPr>
          <a:lstStyle/>
          <a:p>
            <a:pPr algn="r">
              <a:defRPr/>
            </a:pPr>
            <a:r>
              <a:rPr lang="en-US" sz="1200" dirty="0">
                <a:latin typeface="+mn-lt"/>
              </a:rPr>
              <a:t>USB</a:t>
            </a:r>
            <a:endParaRPr lang="en-GB" sz="1200" dirty="0">
              <a:latin typeface="+mn-lt"/>
            </a:endParaRPr>
          </a:p>
        </p:txBody>
      </p:sp>
      <p:sp>
        <p:nvSpPr>
          <p:cNvPr id="66" name="TextBox 65"/>
          <p:cNvSpPr txBox="1"/>
          <p:nvPr/>
        </p:nvSpPr>
        <p:spPr bwMode="auto">
          <a:xfrm>
            <a:off x="3696492" y="2360983"/>
            <a:ext cx="863600" cy="277813"/>
          </a:xfrm>
          <a:prstGeom prst="rect">
            <a:avLst/>
          </a:prstGeom>
          <a:noFill/>
          <a:ln>
            <a:noFill/>
          </a:ln>
        </p:spPr>
        <p:txBody>
          <a:bodyPr lIns="216000" rIns="36000">
            <a:spAutoFit/>
          </a:bodyPr>
          <a:lstStyle/>
          <a:p>
            <a:pPr algn="r">
              <a:defRPr/>
            </a:pPr>
            <a:r>
              <a:rPr lang="en-US" sz="1200" dirty="0">
                <a:latin typeface="+mn-lt"/>
              </a:rPr>
              <a:t>Ethernet</a:t>
            </a:r>
            <a:endParaRPr lang="en-GB" sz="1200" dirty="0">
              <a:latin typeface="+mn-lt"/>
            </a:endParaRPr>
          </a:p>
        </p:txBody>
      </p:sp>
      <p:sp>
        <p:nvSpPr>
          <p:cNvPr id="71" name="Rounded Rectangle 70"/>
          <p:cNvSpPr/>
          <p:nvPr/>
        </p:nvSpPr>
        <p:spPr bwMode="auto">
          <a:xfrm>
            <a:off x="4525572" y="762907"/>
            <a:ext cx="1800225" cy="433388"/>
          </a:xfrm>
          <a:prstGeom prst="round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chemeClr val="tx1"/>
                </a:solidFill>
                <a:latin typeface="Gill Sans MT" pitchFamily="34" charset="0"/>
                <a:cs typeface="Courier New" pitchFamily="49" charset="0"/>
              </a:rPr>
              <a:t>Microcontroller</a:t>
            </a:r>
            <a:endParaRPr lang="en-GB" sz="1600" b="1" dirty="0">
              <a:solidFill>
                <a:schemeClr val="tx1"/>
              </a:solidFill>
              <a:latin typeface="Gill Sans MT" pitchFamily="34" charset="0"/>
              <a:cs typeface="Courier New" pitchFamily="49" charset="0"/>
            </a:endParaRPr>
          </a:p>
        </p:txBody>
      </p:sp>
      <p:grpSp>
        <p:nvGrpSpPr>
          <p:cNvPr id="144" name="Group 143"/>
          <p:cNvGrpSpPr/>
          <p:nvPr/>
        </p:nvGrpSpPr>
        <p:grpSpPr>
          <a:xfrm>
            <a:off x="4559626" y="5516214"/>
            <a:ext cx="144462" cy="258762"/>
            <a:chOff x="4487395" y="5226823"/>
            <a:chExt cx="144462" cy="258762"/>
          </a:xfrm>
        </p:grpSpPr>
        <p:sp>
          <p:nvSpPr>
            <p:cNvPr id="92" name="Rectangle 91"/>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93" name="Straight Connector 92"/>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94" name="Straight Connector 93"/>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sp>
        <p:nvSpPr>
          <p:cNvPr id="21" name="Rounded Rectangle 20"/>
          <p:cNvSpPr/>
          <p:nvPr/>
        </p:nvSpPr>
        <p:spPr bwMode="auto">
          <a:xfrm>
            <a:off x="6609885" y="1176251"/>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Startup/System</a:t>
            </a:r>
          </a:p>
        </p:txBody>
      </p:sp>
      <p:sp>
        <p:nvSpPr>
          <p:cNvPr id="22" name="Rectangle 21"/>
          <p:cNvSpPr/>
          <p:nvPr/>
        </p:nvSpPr>
        <p:spPr bwMode="auto">
          <a:xfrm>
            <a:off x="8554565" y="1998727"/>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GB" sz="1200" dirty="0">
                <a:solidFill>
                  <a:schemeClr val="tx1"/>
                </a:solidFill>
                <a:latin typeface="Courier New" pitchFamily="49" charset="0"/>
                <a:cs typeface="Courier New" pitchFamily="49" charset="0"/>
              </a:rPr>
              <a:t>SAI0</a:t>
            </a:r>
          </a:p>
        </p:txBody>
      </p:sp>
      <p:sp>
        <p:nvSpPr>
          <p:cNvPr id="23" name="Rounded Rectangle 22"/>
          <p:cNvSpPr/>
          <p:nvPr/>
        </p:nvSpPr>
        <p:spPr bwMode="auto">
          <a:xfrm>
            <a:off x="6609883" y="1962677"/>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SAI Driver</a:t>
            </a:r>
          </a:p>
        </p:txBody>
      </p:sp>
      <p:sp>
        <p:nvSpPr>
          <p:cNvPr id="24" name="Rectangle 23"/>
          <p:cNvSpPr/>
          <p:nvPr/>
        </p:nvSpPr>
        <p:spPr bwMode="auto">
          <a:xfrm>
            <a:off x="8552972" y="3560991"/>
            <a:ext cx="936625" cy="207962"/>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SPI0</a:t>
            </a:r>
            <a:endParaRPr lang="en-GB" sz="1200" dirty="0">
              <a:solidFill>
                <a:schemeClr val="tx1"/>
              </a:solidFill>
              <a:latin typeface="Courier New" pitchFamily="49" charset="0"/>
              <a:cs typeface="Courier New" pitchFamily="49" charset="0"/>
            </a:endParaRPr>
          </a:p>
        </p:txBody>
      </p:sp>
      <p:sp>
        <p:nvSpPr>
          <p:cNvPr id="26" name="Rounded Rectangle 25"/>
          <p:cNvSpPr/>
          <p:nvPr/>
        </p:nvSpPr>
        <p:spPr bwMode="auto">
          <a:xfrm>
            <a:off x="6609880" y="3535529"/>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SPI Driver</a:t>
            </a:r>
          </a:p>
        </p:txBody>
      </p:sp>
      <p:sp>
        <p:nvSpPr>
          <p:cNvPr id="27" name="Rectangle 26"/>
          <p:cNvSpPr/>
          <p:nvPr/>
        </p:nvSpPr>
        <p:spPr bwMode="auto">
          <a:xfrm>
            <a:off x="8554572" y="4751218"/>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MCI0</a:t>
            </a:r>
            <a:endParaRPr lang="en-GB" sz="1200" dirty="0">
              <a:solidFill>
                <a:schemeClr val="tx1"/>
              </a:solidFill>
              <a:latin typeface="Courier New" pitchFamily="49" charset="0"/>
              <a:cs typeface="Courier New" pitchFamily="49" charset="0"/>
            </a:endParaRPr>
          </a:p>
        </p:txBody>
      </p:sp>
      <p:sp>
        <p:nvSpPr>
          <p:cNvPr id="28" name="Rectangle 27"/>
          <p:cNvSpPr/>
          <p:nvPr/>
        </p:nvSpPr>
        <p:spPr bwMode="auto">
          <a:xfrm>
            <a:off x="8552974" y="5144431"/>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NAND0</a:t>
            </a:r>
            <a:endParaRPr lang="en-GB" sz="1200" dirty="0">
              <a:solidFill>
                <a:schemeClr val="tx1"/>
              </a:solidFill>
              <a:latin typeface="Courier New" pitchFamily="49" charset="0"/>
              <a:cs typeface="Courier New" pitchFamily="49" charset="0"/>
            </a:endParaRPr>
          </a:p>
        </p:txBody>
      </p:sp>
      <p:sp>
        <p:nvSpPr>
          <p:cNvPr id="29" name="Rounded Rectangle 28"/>
          <p:cNvSpPr/>
          <p:nvPr/>
        </p:nvSpPr>
        <p:spPr bwMode="auto">
          <a:xfrm>
            <a:off x="6609885" y="4715168"/>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MCI Driver</a:t>
            </a:r>
          </a:p>
        </p:txBody>
      </p:sp>
      <p:sp>
        <p:nvSpPr>
          <p:cNvPr id="30" name="Rounded Rectangle 29"/>
          <p:cNvSpPr/>
          <p:nvPr/>
        </p:nvSpPr>
        <p:spPr bwMode="auto">
          <a:xfrm>
            <a:off x="6609885" y="5108381"/>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NAND Driver</a:t>
            </a:r>
          </a:p>
        </p:txBody>
      </p:sp>
      <p:sp>
        <p:nvSpPr>
          <p:cNvPr id="31" name="Rectangle 30"/>
          <p:cNvSpPr/>
          <p:nvPr/>
        </p:nvSpPr>
        <p:spPr bwMode="auto">
          <a:xfrm>
            <a:off x="8554566" y="1605514"/>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USBD0</a:t>
            </a:r>
            <a:endParaRPr lang="en-GB" sz="1200" dirty="0">
              <a:solidFill>
                <a:schemeClr val="tx1"/>
              </a:solidFill>
              <a:latin typeface="Courier New" pitchFamily="49" charset="0"/>
              <a:cs typeface="Courier New" pitchFamily="49" charset="0"/>
            </a:endParaRPr>
          </a:p>
        </p:txBody>
      </p:sp>
      <p:sp>
        <p:nvSpPr>
          <p:cNvPr id="32" name="Rounded Rectangle 31"/>
          <p:cNvSpPr/>
          <p:nvPr/>
        </p:nvSpPr>
        <p:spPr bwMode="auto">
          <a:xfrm>
            <a:off x="6609884" y="1569464"/>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USB Device Driver</a:t>
            </a:r>
          </a:p>
        </p:txBody>
      </p:sp>
      <p:sp>
        <p:nvSpPr>
          <p:cNvPr id="33" name="Rectangle 32"/>
          <p:cNvSpPr/>
          <p:nvPr/>
        </p:nvSpPr>
        <p:spPr bwMode="auto">
          <a:xfrm>
            <a:off x="8554572" y="2391940"/>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ETH_PHY0</a:t>
            </a:r>
            <a:endParaRPr lang="en-GB" sz="1200" dirty="0">
              <a:solidFill>
                <a:schemeClr val="tx1"/>
              </a:solidFill>
              <a:latin typeface="Courier New" pitchFamily="49" charset="0"/>
              <a:cs typeface="Courier New" pitchFamily="49" charset="0"/>
            </a:endParaRPr>
          </a:p>
        </p:txBody>
      </p:sp>
      <p:sp>
        <p:nvSpPr>
          <p:cNvPr id="34" name="Rectangle 33"/>
          <p:cNvSpPr/>
          <p:nvPr/>
        </p:nvSpPr>
        <p:spPr bwMode="auto">
          <a:xfrm>
            <a:off x="8552973" y="5537645"/>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USBH0</a:t>
            </a:r>
            <a:endParaRPr lang="en-GB" sz="1200" dirty="0">
              <a:solidFill>
                <a:schemeClr val="tx1"/>
              </a:solidFill>
              <a:latin typeface="Courier New" pitchFamily="49" charset="0"/>
              <a:cs typeface="Courier New" pitchFamily="49" charset="0"/>
            </a:endParaRPr>
          </a:p>
        </p:txBody>
      </p:sp>
      <p:sp>
        <p:nvSpPr>
          <p:cNvPr id="35" name="Rounded Rectangle 34"/>
          <p:cNvSpPr/>
          <p:nvPr/>
        </p:nvSpPr>
        <p:spPr bwMode="auto">
          <a:xfrm>
            <a:off x="6609885" y="5501595"/>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USB Host Driver</a:t>
            </a:r>
          </a:p>
        </p:txBody>
      </p:sp>
      <p:sp>
        <p:nvSpPr>
          <p:cNvPr id="36" name="Rounded Rectangle 35"/>
          <p:cNvSpPr/>
          <p:nvPr/>
        </p:nvSpPr>
        <p:spPr bwMode="auto">
          <a:xfrm>
            <a:off x="6609882" y="2355890"/>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Ethernet PHY</a:t>
            </a:r>
          </a:p>
        </p:txBody>
      </p:sp>
      <p:sp>
        <p:nvSpPr>
          <p:cNvPr id="55" name="Rectangle 54"/>
          <p:cNvSpPr/>
          <p:nvPr/>
        </p:nvSpPr>
        <p:spPr bwMode="auto">
          <a:xfrm>
            <a:off x="8554565" y="2785153"/>
            <a:ext cx="935037"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ETH_MAC0</a:t>
            </a:r>
            <a:endParaRPr lang="en-GB" sz="1200" dirty="0">
              <a:solidFill>
                <a:schemeClr val="tx1"/>
              </a:solidFill>
              <a:latin typeface="Courier New" pitchFamily="49" charset="0"/>
              <a:cs typeface="Courier New" pitchFamily="49" charset="0"/>
            </a:endParaRPr>
          </a:p>
        </p:txBody>
      </p:sp>
      <p:sp>
        <p:nvSpPr>
          <p:cNvPr id="56" name="Rounded Rectangle 55"/>
          <p:cNvSpPr/>
          <p:nvPr/>
        </p:nvSpPr>
        <p:spPr bwMode="auto">
          <a:xfrm>
            <a:off x="6609885" y="2749103"/>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Ethernet MAC</a:t>
            </a:r>
          </a:p>
        </p:txBody>
      </p:sp>
      <p:sp>
        <p:nvSpPr>
          <p:cNvPr id="68" name="Rounded Rectangle 67"/>
          <p:cNvSpPr/>
          <p:nvPr/>
        </p:nvSpPr>
        <p:spPr bwMode="auto">
          <a:xfrm>
            <a:off x="8554572" y="1103557"/>
            <a:ext cx="936625" cy="433388"/>
          </a:xfrm>
          <a:prstGeom prst="round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a:solidFill>
                  <a:schemeClr val="tx1"/>
                </a:solidFill>
                <a:latin typeface="Courier New" pitchFamily="49" charset="0"/>
                <a:cs typeface="Courier New" pitchFamily="49" charset="0"/>
              </a:rPr>
              <a:t>Control</a:t>
            </a:r>
          </a:p>
          <a:p>
            <a:pPr algn="ctr">
              <a:defRPr/>
            </a:pPr>
            <a:r>
              <a:rPr lang="en-US" sz="1200" dirty="0">
                <a:solidFill>
                  <a:schemeClr val="tx1"/>
                </a:solidFill>
                <a:latin typeface="Courier New" pitchFamily="49" charset="0"/>
                <a:cs typeface="Courier New" pitchFamily="49" charset="0"/>
              </a:rPr>
              <a:t>Structs</a:t>
            </a:r>
            <a:endParaRPr lang="en-GB" sz="1200" dirty="0">
              <a:solidFill>
                <a:schemeClr val="tx1"/>
              </a:solidFill>
              <a:latin typeface="Courier New" pitchFamily="49" charset="0"/>
              <a:cs typeface="Courier New" pitchFamily="49" charset="0"/>
            </a:endParaRPr>
          </a:p>
        </p:txBody>
      </p:sp>
      <p:sp>
        <p:nvSpPr>
          <p:cNvPr id="96" name="Rounded Rectangle 95"/>
          <p:cNvSpPr/>
          <p:nvPr/>
        </p:nvSpPr>
        <p:spPr bwMode="auto">
          <a:xfrm>
            <a:off x="6609881" y="3142316"/>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USART Driver</a:t>
            </a:r>
          </a:p>
        </p:txBody>
      </p:sp>
      <p:sp>
        <p:nvSpPr>
          <p:cNvPr id="98" name="Rounded Rectangle 97"/>
          <p:cNvSpPr/>
          <p:nvPr/>
        </p:nvSpPr>
        <p:spPr bwMode="auto">
          <a:xfrm>
            <a:off x="6609885" y="3928742"/>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CAN Driver</a:t>
            </a:r>
          </a:p>
        </p:txBody>
      </p:sp>
      <p:sp>
        <p:nvSpPr>
          <p:cNvPr id="99" name="Rounded Rectangle 98"/>
          <p:cNvSpPr/>
          <p:nvPr/>
        </p:nvSpPr>
        <p:spPr bwMode="auto">
          <a:xfrm>
            <a:off x="6609879" y="4321955"/>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Flash Driver</a:t>
            </a:r>
          </a:p>
        </p:txBody>
      </p:sp>
      <p:sp>
        <p:nvSpPr>
          <p:cNvPr id="100" name="Rectangle 99"/>
          <p:cNvSpPr/>
          <p:nvPr/>
        </p:nvSpPr>
        <p:spPr bwMode="auto">
          <a:xfrm>
            <a:off x="8552977" y="3182335"/>
            <a:ext cx="936625" cy="207962"/>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USART0</a:t>
            </a:r>
            <a:endParaRPr lang="en-GB" sz="1200" dirty="0">
              <a:solidFill>
                <a:schemeClr val="tx1"/>
              </a:solidFill>
              <a:latin typeface="Courier New" pitchFamily="49" charset="0"/>
              <a:cs typeface="Courier New" pitchFamily="49" charset="0"/>
            </a:endParaRPr>
          </a:p>
        </p:txBody>
      </p:sp>
      <p:sp>
        <p:nvSpPr>
          <p:cNvPr id="102" name="Rectangle 101"/>
          <p:cNvSpPr/>
          <p:nvPr/>
        </p:nvSpPr>
        <p:spPr bwMode="auto">
          <a:xfrm>
            <a:off x="8552975" y="3968761"/>
            <a:ext cx="936625" cy="207962"/>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CAN0</a:t>
            </a:r>
            <a:endParaRPr lang="en-GB" sz="1200" dirty="0">
              <a:solidFill>
                <a:schemeClr val="tx1"/>
              </a:solidFill>
              <a:latin typeface="Courier New" pitchFamily="49" charset="0"/>
              <a:cs typeface="Courier New" pitchFamily="49" charset="0"/>
            </a:endParaRPr>
          </a:p>
        </p:txBody>
      </p:sp>
      <p:sp>
        <p:nvSpPr>
          <p:cNvPr id="103" name="Rectangle 102"/>
          <p:cNvSpPr/>
          <p:nvPr/>
        </p:nvSpPr>
        <p:spPr bwMode="auto">
          <a:xfrm>
            <a:off x="8554572" y="4358005"/>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GB" sz="1200" dirty="0">
                <a:solidFill>
                  <a:schemeClr val="tx1"/>
                </a:solidFill>
                <a:latin typeface="Courier New" pitchFamily="49" charset="0"/>
                <a:cs typeface="Courier New" pitchFamily="49" charset="0"/>
              </a:rPr>
              <a:t>SPI1</a:t>
            </a:r>
          </a:p>
        </p:txBody>
      </p:sp>
      <p:sp>
        <p:nvSpPr>
          <p:cNvPr id="16" name="Rounded Rectangle 15"/>
          <p:cNvSpPr/>
          <p:nvPr/>
        </p:nvSpPr>
        <p:spPr bwMode="auto">
          <a:xfrm>
            <a:off x="10062694" y="1442795"/>
            <a:ext cx="1800225" cy="541337"/>
          </a:xfrm>
          <a:prstGeom prst="roundRect">
            <a:avLst>
              <a:gd name="adj" fmla="val 0"/>
            </a:avLst>
          </a:prstGeom>
          <a:solidFill>
            <a:srgbClr val="4E5584"/>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600" b="1" kern="0" dirty="0">
                <a:solidFill>
                  <a:sysClr val="window" lastClr="FFFFFF"/>
                </a:solidFill>
                <a:latin typeface="Gill Sans MT" pitchFamily="34" charset="0"/>
                <a:ea typeface="ＭＳ Ｐゴシック" pitchFamily="34" charset="-128"/>
                <a:cs typeface="Arial" charset="0"/>
              </a:rPr>
              <a:t>USB Device</a:t>
            </a:r>
            <a:endParaRPr lang="en-GB" sz="1600" b="1" kern="0" dirty="0">
              <a:solidFill>
                <a:sysClr val="window" lastClr="FFFFFF"/>
              </a:solidFill>
              <a:latin typeface="Gill Sans MT" pitchFamily="34" charset="0"/>
              <a:ea typeface="ＭＳ Ｐゴシック" pitchFamily="34" charset="-128"/>
              <a:cs typeface="Arial" charset="0"/>
            </a:endParaRPr>
          </a:p>
        </p:txBody>
      </p:sp>
      <p:cxnSp>
        <p:nvCxnSpPr>
          <p:cNvPr id="106" name="Straight Arrow Connector 105"/>
          <p:cNvCxnSpPr>
            <a:stCxn id="16" idx="1"/>
            <a:endCxn id="31" idx="3"/>
          </p:cNvCxnSpPr>
          <p:nvPr/>
        </p:nvCxnSpPr>
        <p:spPr>
          <a:xfrm flipH="1">
            <a:off x="9491191" y="1713464"/>
            <a:ext cx="571503" cy="0"/>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07" name="Straight Arrow Connector 106"/>
          <p:cNvCxnSpPr>
            <a:stCxn id="19" idx="1"/>
            <a:endCxn id="100" idx="3"/>
          </p:cNvCxnSpPr>
          <p:nvPr/>
        </p:nvCxnSpPr>
        <p:spPr>
          <a:xfrm flipH="1">
            <a:off x="9489602" y="2715932"/>
            <a:ext cx="573091" cy="570384"/>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0" name="Straight Arrow Connector 109"/>
          <p:cNvCxnSpPr>
            <a:stCxn id="19" idx="1"/>
            <a:endCxn id="33" idx="3"/>
          </p:cNvCxnSpPr>
          <p:nvPr/>
        </p:nvCxnSpPr>
        <p:spPr>
          <a:xfrm flipH="1" flipV="1">
            <a:off x="9491197" y="2499890"/>
            <a:ext cx="571496" cy="216042"/>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3" name="Straight Arrow Connector 112"/>
          <p:cNvCxnSpPr>
            <a:stCxn id="19" idx="1"/>
            <a:endCxn id="55" idx="3"/>
          </p:cNvCxnSpPr>
          <p:nvPr/>
        </p:nvCxnSpPr>
        <p:spPr>
          <a:xfrm flipH="1">
            <a:off x="9489602" y="2715932"/>
            <a:ext cx="573091" cy="177171"/>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6" name="Straight Arrow Connector 115"/>
          <p:cNvCxnSpPr>
            <a:stCxn id="15" idx="1"/>
            <a:endCxn id="24" idx="3"/>
          </p:cNvCxnSpPr>
          <p:nvPr/>
        </p:nvCxnSpPr>
        <p:spPr>
          <a:xfrm flipH="1">
            <a:off x="9489597" y="3664206"/>
            <a:ext cx="573094" cy="766"/>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9" name="Straight Arrow Connector 118"/>
          <p:cNvCxnSpPr>
            <a:stCxn id="17" idx="1"/>
            <a:endCxn id="103" idx="3"/>
          </p:cNvCxnSpPr>
          <p:nvPr/>
        </p:nvCxnSpPr>
        <p:spPr>
          <a:xfrm flipH="1" flipV="1">
            <a:off x="9491197" y="4465955"/>
            <a:ext cx="571495" cy="372551"/>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22" name="Straight Arrow Connector 121"/>
          <p:cNvCxnSpPr>
            <a:stCxn id="17" idx="1"/>
            <a:endCxn id="27" idx="3"/>
          </p:cNvCxnSpPr>
          <p:nvPr/>
        </p:nvCxnSpPr>
        <p:spPr>
          <a:xfrm flipH="1">
            <a:off x="9491197" y="4838506"/>
            <a:ext cx="571495" cy="20662"/>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25" name="Straight Arrow Connector 124"/>
          <p:cNvCxnSpPr>
            <a:stCxn id="17" idx="1"/>
            <a:endCxn id="28" idx="3"/>
          </p:cNvCxnSpPr>
          <p:nvPr/>
        </p:nvCxnSpPr>
        <p:spPr>
          <a:xfrm flipH="1">
            <a:off x="9489599" y="4838506"/>
            <a:ext cx="573093" cy="413875"/>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28" name="Straight Arrow Connector 127"/>
          <p:cNvCxnSpPr>
            <a:stCxn id="18" idx="1"/>
            <a:endCxn id="34" idx="3"/>
          </p:cNvCxnSpPr>
          <p:nvPr/>
        </p:nvCxnSpPr>
        <p:spPr>
          <a:xfrm flipH="1" flipV="1">
            <a:off x="9489598" y="5645595"/>
            <a:ext cx="573096" cy="2050"/>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sp>
        <p:nvSpPr>
          <p:cNvPr id="142" name="TextBox 141"/>
          <p:cNvSpPr txBox="1"/>
          <p:nvPr/>
        </p:nvSpPr>
        <p:spPr bwMode="auto">
          <a:xfrm>
            <a:off x="4705685" y="3142316"/>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USART</a:t>
            </a:r>
            <a:endParaRPr lang="en-GB" sz="1200" dirty="0">
              <a:latin typeface="Segoe UI" panose="020B0502040204020203" pitchFamily="34" charset="0"/>
              <a:ea typeface="Segoe UI" panose="020B0502040204020203" pitchFamily="34" charset="0"/>
              <a:cs typeface="Segoe UI" panose="020B0502040204020203" pitchFamily="34" charset="0"/>
            </a:endParaRPr>
          </a:p>
        </p:txBody>
      </p:sp>
      <p:sp>
        <p:nvSpPr>
          <p:cNvPr id="143" name="TextBox 142"/>
          <p:cNvSpPr txBox="1"/>
          <p:nvPr/>
        </p:nvSpPr>
        <p:spPr bwMode="auto">
          <a:xfrm>
            <a:off x="4705685" y="3928742"/>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CAN Controller</a:t>
            </a:r>
            <a:endParaRPr lang="en-GB" sz="1200" dirty="0">
              <a:latin typeface="+mn-lt"/>
            </a:endParaRPr>
          </a:p>
        </p:txBody>
      </p:sp>
      <p:grpSp>
        <p:nvGrpSpPr>
          <p:cNvPr id="145" name="Group 144"/>
          <p:cNvGrpSpPr/>
          <p:nvPr/>
        </p:nvGrpSpPr>
        <p:grpSpPr>
          <a:xfrm>
            <a:off x="4559626" y="5123000"/>
            <a:ext cx="144462" cy="258762"/>
            <a:chOff x="4487395" y="5226823"/>
            <a:chExt cx="144462" cy="258762"/>
          </a:xfrm>
        </p:grpSpPr>
        <p:sp>
          <p:nvSpPr>
            <p:cNvPr id="146" name="Rectangle 145"/>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47" name="Straight Connector 146"/>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48" name="Straight Connector 147"/>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49" name="Group 148"/>
          <p:cNvGrpSpPr/>
          <p:nvPr/>
        </p:nvGrpSpPr>
        <p:grpSpPr>
          <a:xfrm>
            <a:off x="4559626" y="4729787"/>
            <a:ext cx="144462" cy="258762"/>
            <a:chOff x="4487395" y="5226823"/>
            <a:chExt cx="144462" cy="258762"/>
          </a:xfrm>
        </p:grpSpPr>
        <p:sp>
          <p:nvSpPr>
            <p:cNvPr id="150" name="Rectangle 149"/>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51" name="Straight Connector 150"/>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52" name="Straight Connector 151"/>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53" name="Group 152"/>
          <p:cNvGrpSpPr/>
          <p:nvPr/>
        </p:nvGrpSpPr>
        <p:grpSpPr>
          <a:xfrm>
            <a:off x="4559626" y="4330203"/>
            <a:ext cx="144462" cy="258762"/>
            <a:chOff x="4487395" y="5226823"/>
            <a:chExt cx="144462" cy="258762"/>
          </a:xfrm>
        </p:grpSpPr>
        <p:sp>
          <p:nvSpPr>
            <p:cNvPr id="154" name="Rectangle 153"/>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55" name="Straight Connector 154"/>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56" name="Straight Connector 155"/>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57" name="Group 156"/>
          <p:cNvGrpSpPr/>
          <p:nvPr/>
        </p:nvGrpSpPr>
        <p:grpSpPr>
          <a:xfrm>
            <a:off x="4559626" y="3944512"/>
            <a:ext cx="144462" cy="258762"/>
            <a:chOff x="4487395" y="5226823"/>
            <a:chExt cx="144462" cy="258762"/>
          </a:xfrm>
        </p:grpSpPr>
        <p:sp>
          <p:nvSpPr>
            <p:cNvPr id="158" name="Rectangle 157"/>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59" name="Straight Connector 158"/>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60" name="Straight Connector 159"/>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61" name="Group 160"/>
          <p:cNvGrpSpPr/>
          <p:nvPr/>
        </p:nvGrpSpPr>
        <p:grpSpPr>
          <a:xfrm>
            <a:off x="4559626" y="3557768"/>
            <a:ext cx="144462" cy="258762"/>
            <a:chOff x="4487395" y="5226823"/>
            <a:chExt cx="144462" cy="258762"/>
          </a:xfrm>
        </p:grpSpPr>
        <p:sp>
          <p:nvSpPr>
            <p:cNvPr id="162" name="Rectangle 161"/>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63" name="Straight Connector 162"/>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64" name="Straight Connector 163"/>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65" name="Group 164"/>
          <p:cNvGrpSpPr/>
          <p:nvPr/>
        </p:nvGrpSpPr>
        <p:grpSpPr>
          <a:xfrm>
            <a:off x="4559626" y="3156935"/>
            <a:ext cx="144462" cy="258762"/>
            <a:chOff x="4487395" y="5226823"/>
            <a:chExt cx="144462" cy="258762"/>
          </a:xfrm>
        </p:grpSpPr>
        <p:sp>
          <p:nvSpPr>
            <p:cNvPr id="166" name="Rectangle 165"/>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67" name="Straight Connector 166"/>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68" name="Straight Connector 167"/>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73" name="Group 172"/>
          <p:cNvGrpSpPr/>
          <p:nvPr/>
        </p:nvGrpSpPr>
        <p:grpSpPr>
          <a:xfrm>
            <a:off x="4559626" y="2370509"/>
            <a:ext cx="144462" cy="258762"/>
            <a:chOff x="4487395" y="5226823"/>
            <a:chExt cx="144462" cy="258762"/>
          </a:xfrm>
        </p:grpSpPr>
        <p:sp>
          <p:nvSpPr>
            <p:cNvPr id="174" name="Rectangle 173"/>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75" name="Straight Connector 174"/>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76" name="Straight Connector 175"/>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77" name="Group 176"/>
          <p:cNvGrpSpPr/>
          <p:nvPr/>
        </p:nvGrpSpPr>
        <p:grpSpPr>
          <a:xfrm>
            <a:off x="4559626" y="1977296"/>
            <a:ext cx="144462" cy="258762"/>
            <a:chOff x="4487395" y="5226823"/>
            <a:chExt cx="144462" cy="258762"/>
          </a:xfrm>
        </p:grpSpPr>
        <p:sp>
          <p:nvSpPr>
            <p:cNvPr id="178" name="Rectangle 177"/>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79" name="Straight Connector 178"/>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80" name="Straight Connector 179"/>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81" name="Group 180"/>
          <p:cNvGrpSpPr/>
          <p:nvPr/>
        </p:nvGrpSpPr>
        <p:grpSpPr>
          <a:xfrm>
            <a:off x="4559626" y="1584082"/>
            <a:ext cx="144462" cy="258762"/>
            <a:chOff x="4487395" y="5226823"/>
            <a:chExt cx="144462" cy="258762"/>
          </a:xfrm>
        </p:grpSpPr>
        <p:sp>
          <p:nvSpPr>
            <p:cNvPr id="182" name="Rectangle 181"/>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83" name="Straight Connector 182"/>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84" name="Straight Connector 183"/>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sp>
        <p:nvSpPr>
          <p:cNvPr id="185" name="TextBox 184"/>
          <p:cNvSpPr txBox="1"/>
          <p:nvPr/>
        </p:nvSpPr>
        <p:spPr bwMode="auto">
          <a:xfrm>
            <a:off x="3798274" y="3148203"/>
            <a:ext cx="761352" cy="276999"/>
          </a:xfrm>
          <a:prstGeom prst="rect">
            <a:avLst/>
          </a:prstGeom>
          <a:noFill/>
          <a:ln>
            <a:noFill/>
          </a:ln>
        </p:spPr>
        <p:txBody>
          <a:bodyPr wrap="square" lIns="216000" rIns="36000">
            <a:spAutoFit/>
          </a:bodyPr>
          <a:lstStyle/>
          <a:p>
            <a:pPr algn="r">
              <a:defRPr/>
            </a:pPr>
            <a:r>
              <a:rPr lang="en-US" sz="1200" dirty="0">
                <a:latin typeface="+mn-lt"/>
              </a:rPr>
              <a:t>RX/TX</a:t>
            </a:r>
            <a:endParaRPr lang="en-GB" sz="1200" dirty="0">
              <a:latin typeface="Segoe UI" panose="020B0502040204020203" pitchFamily="34" charset="0"/>
              <a:ea typeface="Segoe UI" panose="020B0502040204020203" pitchFamily="34" charset="0"/>
              <a:cs typeface="Segoe UI" panose="020B0502040204020203" pitchFamily="34" charset="0"/>
            </a:endParaRPr>
          </a:p>
        </p:txBody>
      </p:sp>
      <p:sp>
        <p:nvSpPr>
          <p:cNvPr id="186" name="TextBox 185"/>
          <p:cNvSpPr txBox="1"/>
          <p:nvPr/>
        </p:nvSpPr>
        <p:spPr bwMode="auto">
          <a:xfrm>
            <a:off x="3614270" y="3933523"/>
            <a:ext cx="945356" cy="276999"/>
          </a:xfrm>
          <a:prstGeom prst="rect">
            <a:avLst/>
          </a:prstGeom>
          <a:noFill/>
          <a:ln>
            <a:noFill/>
          </a:ln>
        </p:spPr>
        <p:txBody>
          <a:bodyPr wrap="square" lIns="216000" rIns="36000">
            <a:spAutoFit/>
          </a:bodyPr>
          <a:lstStyle/>
          <a:p>
            <a:pPr algn="r">
              <a:defRPr/>
            </a:pPr>
            <a:r>
              <a:rPr lang="en-US" sz="1200" dirty="0">
                <a:latin typeface="+mn-lt"/>
              </a:rPr>
              <a:t>RX/TX</a:t>
            </a:r>
            <a:endParaRPr lang="en-GB" sz="1200" dirty="0">
              <a:latin typeface="Segoe UI" panose="020B0502040204020203" pitchFamily="34" charset="0"/>
              <a:ea typeface="Segoe UI" panose="020B0502040204020203" pitchFamily="34" charset="0"/>
              <a:cs typeface="Segoe UI" panose="020B0502040204020203" pitchFamily="34" charset="0"/>
            </a:endParaRPr>
          </a:p>
        </p:txBody>
      </p:sp>
      <p:cxnSp>
        <p:nvCxnSpPr>
          <p:cNvPr id="187" name="Straight Arrow Connector 186"/>
          <p:cNvCxnSpPr>
            <a:stCxn id="16" idx="1"/>
            <a:endCxn id="22" idx="3"/>
          </p:cNvCxnSpPr>
          <p:nvPr/>
        </p:nvCxnSpPr>
        <p:spPr>
          <a:xfrm flipH="1">
            <a:off x="9491190" y="1713464"/>
            <a:ext cx="571504" cy="393213"/>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2" name="Straight Arrow Connector 191"/>
          <p:cNvCxnSpPr>
            <a:stCxn id="32" idx="1"/>
            <a:endCxn id="10" idx="3"/>
          </p:cNvCxnSpPr>
          <p:nvPr/>
        </p:nvCxnSpPr>
        <p:spPr>
          <a:xfrm flipH="1">
            <a:off x="6145685" y="1713464"/>
            <a:ext cx="464199"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5" name="Straight Arrow Connector 194"/>
          <p:cNvCxnSpPr>
            <a:stCxn id="23" idx="1"/>
            <a:endCxn id="6" idx="3"/>
          </p:cNvCxnSpPr>
          <p:nvPr/>
        </p:nvCxnSpPr>
        <p:spPr>
          <a:xfrm flipH="1">
            <a:off x="6145685" y="2106677"/>
            <a:ext cx="464198"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8" name="Straight Arrow Connector 197"/>
          <p:cNvCxnSpPr>
            <a:stCxn id="36" idx="1"/>
            <a:endCxn id="11" idx="3"/>
          </p:cNvCxnSpPr>
          <p:nvPr/>
        </p:nvCxnSpPr>
        <p:spPr>
          <a:xfrm flipH="1" flipV="1">
            <a:off x="6145685" y="2499868"/>
            <a:ext cx="464197" cy="22"/>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1" name="Straight Arrow Connector 200"/>
          <p:cNvCxnSpPr>
            <a:stCxn id="96" idx="1"/>
            <a:endCxn id="142" idx="3"/>
          </p:cNvCxnSpPr>
          <p:nvPr/>
        </p:nvCxnSpPr>
        <p:spPr>
          <a:xfrm flipH="1">
            <a:off x="6145685" y="3286316"/>
            <a:ext cx="464196"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4" name="Straight Arrow Connector 203"/>
          <p:cNvCxnSpPr>
            <a:stCxn id="26" idx="1"/>
            <a:endCxn id="7" idx="3"/>
          </p:cNvCxnSpPr>
          <p:nvPr/>
        </p:nvCxnSpPr>
        <p:spPr>
          <a:xfrm flipH="1">
            <a:off x="6145685" y="3679529"/>
            <a:ext cx="464195" cy="3267"/>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7" name="Straight Arrow Connector 206"/>
          <p:cNvCxnSpPr>
            <a:stCxn id="98" idx="1"/>
            <a:endCxn id="143" idx="3"/>
          </p:cNvCxnSpPr>
          <p:nvPr/>
        </p:nvCxnSpPr>
        <p:spPr>
          <a:xfrm flipH="1">
            <a:off x="6145685" y="4072742"/>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0" name="Straight Arrow Connector 209"/>
          <p:cNvCxnSpPr>
            <a:stCxn id="99" idx="1"/>
            <a:endCxn id="8" idx="3"/>
          </p:cNvCxnSpPr>
          <p:nvPr/>
        </p:nvCxnSpPr>
        <p:spPr>
          <a:xfrm flipH="1" flipV="1">
            <a:off x="6145685" y="4455111"/>
            <a:ext cx="464194" cy="10844"/>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3" name="Straight Arrow Connector 212"/>
          <p:cNvCxnSpPr>
            <a:stCxn id="35" idx="1"/>
            <a:endCxn id="9" idx="3"/>
          </p:cNvCxnSpPr>
          <p:nvPr/>
        </p:nvCxnSpPr>
        <p:spPr>
          <a:xfrm flipH="1">
            <a:off x="6145685" y="5645595"/>
            <a:ext cx="464200" cy="1025"/>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6" name="Straight Arrow Connector 215"/>
          <p:cNvCxnSpPr>
            <a:stCxn id="30" idx="1"/>
            <a:endCxn id="13" idx="3"/>
          </p:cNvCxnSpPr>
          <p:nvPr/>
        </p:nvCxnSpPr>
        <p:spPr>
          <a:xfrm flipH="1">
            <a:off x="6145685" y="5252381"/>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9" name="Straight Arrow Connector 218"/>
          <p:cNvCxnSpPr>
            <a:stCxn id="29" idx="1"/>
            <a:endCxn id="12" idx="3"/>
          </p:cNvCxnSpPr>
          <p:nvPr/>
        </p:nvCxnSpPr>
        <p:spPr>
          <a:xfrm flipH="1">
            <a:off x="6145685" y="4859168"/>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23" name="Straight Arrow Connector 222"/>
          <p:cNvCxnSpPr>
            <a:stCxn id="56" idx="1"/>
            <a:endCxn id="54" idx="3"/>
          </p:cNvCxnSpPr>
          <p:nvPr/>
        </p:nvCxnSpPr>
        <p:spPr>
          <a:xfrm flipH="1">
            <a:off x="6145685" y="2893103"/>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30" name="Straight Arrow Connector 229"/>
          <p:cNvCxnSpPr>
            <a:stCxn id="11" idx="2"/>
            <a:endCxn id="54" idx="0"/>
          </p:cNvCxnSpPr>
          <p:nvPr/>
        </p:nvCxnSpPr>
        <p:spPr>
          <a:xfrm>
            <a:off x="5425685" y="2643868"/>
            <a:ext cx="0" cy="105235"/>
          </a:xfrm>
          <a:prstGeom prst="straightConnector1">
            <a:avLst/>
          </a:prstGeom>
          <a:ln w="31750">
            <a:solidFill>
              <a:schemeClr val="tx1"/>
            </a:solidFill>
            <a:headEnd type="none" w="med" len="lg"/>
            <a:tailEnd type="none" w="med" len="lg"/>
          </a:ln>
          <a:effectLst/>
        </p:spPr>
        <p:style>
          <a:lnRef idx="2">
            <a:schemeClr val="accent1"/>
          </a:lnRef>
          <a:fillRef idx="0">
            <a:schemeClr val="accent1"/>
          </a:fillRef>
          <a:effectRef idx="1">
            <a:schemeClr val="accent1"/>
          </a:effectRef>
          <a:fontRef idx="minor">
            <a:schemeClr val="tx1"/>
          </a:fontRef>
        </p:style>
      </p:cxnSp>
      <p:sp>
        <p:nvSpPr>
          <p:cNvPr id="234" name="Rectangle 233"/>
          <p:cNvSpPr/>
          <p:nvPr/>
        </p:nvSpPr>
        <p:spPr bwMode="auto">
          <a:xfrm>
            <a:off x="4704087" y="1423536"/>
            <a:ext cx="1440000" cy="446405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endParaRPr lang="en-GB" dirty="0"/>
          </a:p>
        </p:txBody>
      </p:sp>
    </p:spTree>
    <p:extLst>
      <p:ext uri="{BB962C8B-B14F-4D97-AF65-F5344CB8AC3E}">
        <p14:creationId xmlns:p14="http://schemas.microsoft.com/office/powerpoint/2010/main" val="405465969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 name="Rectangle 234"/>
          <p:cNvSpPr/>
          <p:nvPr/>
        </p:nvSpPr>
        <p:spPr>
          <a:xfrm>
            <a:off x="3672535" y="393853"/>
            <a:ext cx="6170711" cy="6331846"/>
          </a:xfrm>
          <a:prstGeom prst="rect">
            <a:avLst/>
          </a:prstGeom>
          <a:solidFill>
            <a:srgbClr val="808082">
              <a:alpha val="20000"/>
            </a:srgbClr>
          </a:solidFill>
          <a:ln>
            <a:noFill/>
          </a:ln>
          <a:effectLst/>
        </p:spPr>
        <p:style>
          <a:lnRef idx="1">
            <a:schemeClr val="accent1"/>
          </a:lnRef>
          <a:fillRef idx="3">
            <a:schemeClr val="accent1"/>
          </a:fillRef>
          <a:effectRef idx="2">
            <a:schemeClr val="accent1"/>
          </a:effectRef>
          <a:fontRef idx="minor">
            <a:schemeClr val="lt1"/>
          </a:fontRef>
        </p:style>
        <p:txBody>
          <a:bodyPr vert="horz" rtlCol="0" anchor="t"/>
          <a:lstStyle/>
          <a:p>
            <a:pPr algn="ctr"/>
            <a:r>
              <a:rPr lang="en-US" sz="2000" b="1" dirty="0">
                <a:solidFill>
                  <a:schemeClr val="tx1"/>
                </a:solidFill>
                <a:latin typeface="Calibri" panose="020F0502020204030204" pitchFamily="34" charset="0"/>
                <a:cs typeface="Calibri" panose="020F0502020204030204" pitchFamily="34" charset="0"/>
              </a:rPr>
              <a:t>Software Packs</a:t>
            </a:r>
            <a:endParaRPr lang="en-GB" sz="3200" b="1" dirty="0">
              <a:solidFill>
                <a:schemeClr val="tx1"/>
              </a:solidFill>
              <a:latin typeface="Calibri" panose="020F0502020204030204" pitchFamily="34" charset="0"/>
              <a:cs typeface="Calibri" panose="020F0502020204030204" pitchFamily="34" charset="0"/>
            </a:endParaRPr>
          </a:p>
        </p:txBody>
      </p:sp>
      <p:sp>
        <p:nvSpPr>
          <p:cNvPr id="4" name="Rectangle 3"/>
          <p:cNvSpPr/>
          <p:nvPr/>
        </p:nvSpPr>
        <p:spPr bwMode="auto">
          <a:xfrm>
            <a:off x="1998841" y="393853"/>
            <a:ext cx="1440000" cy="5701231"/>
          </a:xfrm>
          <a:prstGeom prst="rect">
            <a:avLst/>
          </a:prstGeom>
          <a:solidFill>
            <a:schemeClr val="bg1">
              <a:lumMod val="95000"/>
            </a:schemeClr>
          </a:solidFill>
          <a:ln w="19050">
            <a:noFill/>
          </a:ln>
        </p:spPr>
        <p:style>
          <a:lnRef idx="2">
            <a:schemeClr val="accent1">
              <a:shade val="50000"/>
            </a:schemeClr>
          </a:lnRef>
          <a:fillRef idx="1">
            <a:schemeClr val="accent1"/>
          </a:fillRef>
          <a:effectRef idx="0">
            <a:schemeClr val="accent1"/>
          </a:effectRef>
          <a:fontRef idx="minor">
            <a:schemeClr val="lt1"/>
          </a:fontRef>
        </p:style>
        <p:txBody>
          <a:bodyPr anchor="t"/>
          <a:lstStyle/>
          <a:p>
            <a:pPr algn="ctr">
              <a:defRPr/>
            </a:pPr>
            <a:r>
              <a:rPr lang="en-GB" sz="2000" b="1" dirty="0">
                <a:solidFill>
                  <a:schemeClr val="tx1"/>
                </a:solidFill>
                <a:latin typeface="Calibri" panose="020F0502020204030204" pitchFamily="34" charset="0"/>
                <a:cs typeface="Calibri" panose="020F0502020204030204" pitchFamily="34" charset="0"/>
              </a:rPr>
              <a:t>Device</a:t>
            </a:r>
          </a:p>
        </p:txBody>
      </p:sp>
      <p:sp>
        <p:nvSpPr>
          <p:cNvPr id="7" name="TextBox 6"/>
          <p:cNvSpPr txBox="1"/>
          <p:nvPr/>
        </p:nvSpPr>
        <p:spPr bwMode="auto">
          <a:xfrm>
            <a:off x="2000439" y="3762862"/>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Calibri" panose="020F0502020204030204" pitchFamily="34" charset="0"/>
                <a:cs typeface="Calibri" panose="020F0502020204030204" pitchFamily="34" charset="0"/>
              </a:rPr>
              <a:t>SPI Controller</a:t>
            </a:r>
            <a:endParaRPr lang="en-GB" sz="1200" dirty="0">
              <a:latin typeface="Calibri" panose="020F0502020204030204" pitchFamily="34" charset="0"/>
              <a:ea typeface="Segoe UI" panose="020B0502040204020203" pitchFamily="34" charset="0"/>
              <a:cs typeface="Calibri" panose="020F0502020204030204" pitchFamily="34" charset="0"/>
            </a:endParaRPr>
          </a:p>
        </p:txBody>
      </p:sp>
      <p:sp>
        <p:nvSpPr>
          <p:cNvPr id="8" name="TextBox 7"/>
          <p:cNvSpPr txBox="1"/>
          <p:nvPr/>
        </p:nvSpPr>
        <p:spPr bwMode="auto">
          <a:xfrm>
            <a:off x="2000439" y="4535177"/>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Calibri" panose="020F0502020204030204" pitchFamily="34" charset="0"/>
                <a:cs typeface="Calibri" panose="020F0502020204030204" pitchFamily="34" charset="0"/>
              </a:rPr>
              <a:t>SPI Controller</a:t>
            </a:r>
            <a:endParaRPr lang="en-GB" sz="1200" dirty="0">
              <a:latin typeface="Calibri" panose="020F0502020204030204" pitchFamily="34" charset="0"/>
              <a:cs typeface="Calibri" panose="020F0502020204030204" pitchFamily="34" charset="0"/>
            </a:endParaRPr>
          </a:p>
        </p:txBody>
      </p:sp>
      <p:sp>
        <p:nvSpPr>
          <p:cNvPr id="9" name="TextBox 8"/>
          <p:cNvSpPr txBox="1"/>
          <p:nvPr/>
        </p:nvSpPr>
        <p:spPr bwMode="auto">
          <a:xfrm>
            <a:off x="2000439" y="5726686"/>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Calibri" panose="020F0502020204030204" pitchFamily="34" charset="0"/>
                <a:cs typeface="Calibri" panose="020F0502020204030204" pitchFamily="34" charset="0"/>
              </a:rPr>
              <a:t>USB  Controller</a:t>
            </a:r>
            <a:endParaRPr lang="en-GB" sz="1200" dirty="0">
              <a:latin typeface="Calibri" panose="020F0502020204030204" pitchFamily="34" charset="0"/>
              <a:cs typeface="Calibri" panose="020F0502020204030204" pitchFamily="34" charset="0"/>
            </a:endParaRPr>
          </a:p>
        </p:txBody>
      </p:sp>
      <p:sp>
        <p:nvSpPr>
          <p:cNvPr id="10" name="TextBox 9"/>
          <p:cNvSpPr txBox="1"/>
          <p:nvPr/>
        </p:nvSpPr>
        <p:spPr bwMode="auto">
          <a:xfrm>
            <a:off x="2000439" y="1493264"/>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Calibri" panose="020F0502020204030204" pitchFamily="34" charset="0"/>
                <a:cs typeface="Calibri" panose="020F0502020204030204" pitchFamily="34" charset="0"/>
              </a:rPr>
              <a:t>USB  Controller</a:t>
            </a:r>
            <a:endParaRPr lang="en-GB" sz="1200" dirty="0">
              <a:latin typeface="Calibri" panose="020F0502020204030204" pitchFamily="34" charset="0"/>
              <a:cs typeface="Calibri" panose="020F0502020204030204" pitchFamily="34" charset="0"/>
            </a:endParaRPr>
          </a:p>
        </p:txBody>
      </p:sp>
      <p:sp>
        <p:nvSpPr>
          <p:cNvPr id="11" name="TextBox 10"/>
          <p:cNvSpPr txBox="1"/>
          <p:nvPr/>
        </p:nvSpPr>
        <p:spPr bwMode="auto">
          <a:xfrm>
            <a:off x="2000439" y="1880606"/>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Calibri" panose="020F0502020204030204" pitchFamily="34" charset="0"/>
                <a:cs typeface="Calibri" panose="020F0502020204030204" pitchFamily="34" charset="0"/>
              </a:rPr>
              <a:t>Ethernet  PHY</a:t>
            </a:r>
            <a:endParaRPr lang="en-GB" sz="1200" dirty="0">
              <a:latin typeface="Calibri" panose="020F0502020204030204" pitchFamily="34" charset="0"/>
              <a:cs typeface="Calibri" panose="020F0502020204030204" pitchFamily="34" charset="0"/>
            </a:endParaRPr>
          </a:p>
        </p:txBody>
      </p:sp>
      <p:sp>
        <p:nvSpPr>
          <p:cNvPr id="12" name="TextBox 11"/>
          <p:cNvSpPr txBox="1"/>
          <p:nvPr/>
        </p:nvSpPr>
        <p:spPr bwMode="auto">
          <a:xfrm>
            <a:off x="2000439" y="4939234"/>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Calibri" panose="020F0502020204030204" pitchFamily="34" charset="0"/>
                <a:cs typeface="Calibri" panose="020F0502020204030204" pitchFamily="34" charset="0"/>
              </a:rPr>
              <a:t>SDIO</a:t>
            </a:r>
            <a:endParaRPr lang="en-GB" sz="1200" dirty="0">
              <a:latin typeface="Calibri" panose="020F0502020204030204" pitchFamily="34" charset="0"/>
              <a:cs typeface="Calibri" panose="020F0502020204030204" pitchFamily="34" charset="0"/>
            </a:endParaRPr>
          </a:p>
        </p:txBody>
      </p:sp>
      <p:sp>
        <p:nvSpPr>
          <p:cNvPr id="13" name="TextBox 12"/>
          <p:cNvSpPr txBox="1"/>
          <p:nvPr/>
        </p:nvSpPr>
        <p:spPr bwMode="auto">
          <a:xfrm>
            <a:off x="2000439" y="5332447"/>
            <a:ext cx="1440000" cy="288000"/>
          </a:xfrm>
          <a:prstGeom prst="rect">
            <a:avLst/>
          </a:prstGeom>
          <a:solidFill>
            <a:schemeClr val="bg1">
              <a:lumMod val="85000"/>
            </a:schemeClr>
          </a:solidFill>
          <a:ln>
            <a:noFill/>
          </a:ln>
        </p:spPr>
        <p:txBody>
          <a:bodyPr rIns="108000">
            <a:spAutoFit/>
          </a:bodyPr>
          <a:lstStyle/>
          <a:p>
            <a:pPr algn="r">
              <a:defRPr/>
            </a:pPr>
            <a:r>
              <a:rPr lang="en-US" sz="1200" dirty="0">
                <a:latin typeface="Calibri" panose="020F0502020204030204" pitchFamily="34" charset="0"/>
                <a:cs typeface="Calibri" panose="020F0502020204030204" pitchFamily="34" charset="0"/>
              </a:rPr>
              <a:t>Memory Controller</a:t>
            </a:r>
            <a:endParaRPr lang="en-GB" sz="1200" dirty="0">
              <a:latin typeface="Calibri" panose="020F0502020204030204" pitchFamily="34" charset="0"/>
              <a:cs typeface="Calibri" panose="020F0502020204030204" pitchFamily="34" charset="0"/>
            </a:endParaRPr>
          </a:p>
        </p:txBody>
      </p:sp>
      <p:sp>
        <p:nvSpPr>
          <p:cNvPr id="20" name="Rounded Rectangle 19"/>
          <p:cNvSpPr/>
          <p:nvPr/>
        </p:nvSpPr>
        <p:spPr bwMode="auto">
          <a:xfrm>
            <a:off x="3798274" y="794656"/>
            <a:ext cx="3095625" cy="5860143"/>
          </a:xfrm>
          <a:prstGeom prst="roundRect">
            <a:avLst>
              <a:gd name="adj" fmla="val 0"/>
            </a:avLst>
          </a:prstGeom>
          <a:solidFill>
            <a:srgbClr val="808082">
              <a:alpha val="40000"/>
            </a:srgbClr>
          </a:solidFill>
          <a:ln w="28575" cap="flat" cmpd="sng" algn="ctr">
            <a:noFill/>
            <a:prstDash val="solid"/>
            <a:round/>
            <a:headEnd type="none" w="med" len="med"/>
            <a:tailEnd type="none" w="med" len="med"/>
          </a:ln>
          <a:effectLst/>
        </p:spPr>
        <p:txBody>
          <a:bodyPr lIns="121944" tIns="60972" rIns="121944" bIns="60972"/>
          <a:lstStyle/>
          <a:p>
            <a:pPr algn="ctr"/>
            <a:r>
              <a:rPr lang="en-US" sz="1600" b="1" kern="0" dirty="0">
                <a:solidFill>
                  <a:srgbClr val="000000"/>
                </a:solidFill>
                <a:latin typeface="Calibri" panose="020F0502020204030204" pitchFamily="34" charset="0"/>
                <a:ea typeface="ＭＳ Ｐゴシック" pitchFamily="34" charset="-128"/>
                <a:cs typeface="Calibri" panose="020F0502020204030204" pitchFamily="34" charset="0"/>
              </a:rPr>
              <a:t>Device Pack</a:t>
            </a:r>
            <a:endParaRPr lang="en-GB" sz="1600" b="1" kern="0" dirty="0">
              <a:solidFill>
                <a:srgbClr val="000000"/>
              </a:solidFill>
              <a:latin typeface="Calibri" panose="020F0502020204030204" pitchFamily="34" charset="0"/>
              <a:ea typeface="ＭＳ Ｐゴシック" pitchFamily="34" charset="-128"/>
              <a:cs typeface="Calibri" panose="020F0502020204030204" pitchFamily="34" charset="0"/>
            </a:endParaRPr>
          </a:p>
        </p:txBody>
      </p:sp>
      <p:sp>
        <p:nvSpPr>
          <p:cNvPr id="37" name="Rounded Rectangle 36"/>
          <p:cNvSpPr/>
          <p:nvPr/>
        </p:nvSpPr>
        <p:spPr bwMode="auto">
          <a:xfrm>
            <a:off x="3904633" y="6106118"/>
            <a:ext cx="2881318" cy="468000"/>
          </a:xfrm>
          <a:prstGeom prst="roundRect">
            <a:avLst>
              <a:gd name="adj" fmla="val 0"/>
            </a:avLst>
          </a:prstGeom>
          <a:solidFill>
            <a:schemeClr val="bg1"/>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latin typeface="Calibri" panose="020F0502020204030204" pitchFamily="34" charset="0"/>
                <a:ea typeface="ＭＳ Ｐゴシック" pitchFamily="34" charset="-128"/>
                <a:cs typeface="Calibri" panose="020F0502020204030204" pitchFamily="34" charset="0"/>
              </a:rPr>
              <a:t>RTE_Device.h</a:t>
            </a:r>
            <a:r>
              <a:rPr lang="de-DE" sz="1500" kern="0" dirty="0">
                <a:latin typeface="Calibri" panose="020F0502020204030204" pitchFamily="34" charset="0"/>
                <a:ea typeface="ＭＳ Ｐゴシック" pitchFamily="34" charset="-128"/>
                <a:cs typeface="Calibri" panose="020F0502020204030204" pitchFamily="34" charset="0"/>
              </a:rPr>
              <a:t> </a:t>
            </a:r>
            <a:br>
              <a:rPr lang="de-DE" sz="1500" kern="0" dirty="0">
                <a:latin typeface="Calibri" panose="020F0502020204030204" pitchFamily="34" charset="0"/>
                <a:ea typeface="ＭＳ Ｐゴシック" pitchFamily="34" charset="-128"/>
                <a:cs typeface="Calibri" panose="020F0502020204030204" pitchFamily="34" charset="0"/>
              </a:rPr>
            </a:br>
            <a:r>
              <a:rPr lang="de-DE" sz="1300" kern="0" dirty="0">
                <a:latin typeface="Calibri" panose="020F0502020204030204" pitchFamily="34" charset="0"/>
                <a:ea typeface="ＭＳ Ｐゴシック" pitchFamily="34" charset="-128"/>
                <a:cs typeface="Calibri" panose="020F0502020204030204" pitchFamily="34" charset="0"/>
              </a:rPr>
              <a:t>Configuration File</a:t>
            </a:r>
          </a:p>
        </p:txBody>
      </p:sp>
      <p:sp>
        <p:nvSpPr>
          <p:cNvPr id="54" name="TextBox 53"/>
          <p:cNvSpPr txBox="1"/>
          <p:nvPr/>
        </p:nvSpPr>
        <p:spPr bwMode="auto">
          <a:xfrm>
            <a:off x="2000439" y="2273841"/>
            <a:ext cx="1440000" cy="288000"/>
          </a:xfrm>
          <a:prstGeom prst="rect">
            <a:avLst/>
          </a:prstGeom>
          <a:solidFill>
            <a:schemeClr val="bg1">
              <a:lumMod val="85000"/>
            </a:schemeClr>
          </a:solidFill>
          <a:ln>
            <a:noFill/>
          </a:ln>
        </p:spPr>
        <p:txBody>
          <a:bodyPr wrap="square" rIns="144000">
            <a:spAutoFit/>
          </a:bodyPr>
          <a:lstStyle/>
          <a:p>
            <a:pPr algn="r">
              <a:defRPr/>
            </a:pPr>
            <a:r>
              <a:rPr lang="en-US" sz="1200" dirty="0">
                <a:latin typeface="Calibri" panose="020F0502020204030204" pitchFamily="34" charset="0"/>
                <a:cs typeface="Calibri" panose="020F0502020204030204" pitchFamily="34" charset="0"/>
              </a:rPr>
              <a:t>Ethernet  MAC</a:t>
            </a:r>
            <a:endParaRPr lang="en-GB" sz="1200" dirty="0">
              <a:latin typeface="Calibri" panose="020F0502020204030204" pitchFamily="34" charset="0"/>
              <a:cs typeface="Calibri" panose="020F0502020204030204" pitchFamily="34" charset="0"/>
            </a:endParaRPr>
          </a:p>
        </p:txBody>
      </p:sp>
      <p:sp>
        <p:nvSpPr>
          <p:cNvPr id="59" name="TextBox 58"/>
          <p:cNvSpPr txBox="1"/>
          <p:nvPr/>
        </p:nvSpPr>
        <p:spPr bwMode="auto">
          <a:xfrm>
            <a:off x="1180708" y="5727710"/>
            <a:ext cx="647700" cy="276225"/>
          </a:xfrm>
          <a:prstGeom prst="rect">
            <a:avLst/>
          </a:prstGeom>
          <a:noFill/>
          <a:ln>
            <a:noFill/>
          </a:ln>
        </p:spPr>
        <p:txBody>
          <a:bodyPr lIns="216000" rIns="36000">
            <a:spAutoFit/>
          </a:bodyPr>
          <a:lstStyle/>
          <a:p>
            <a:pPr algn="r">
              <a:defRPr/>
            </a:pPr>
            <a:r>
              <a:rPr lang="en-US" sz="1200" dirty="0">
                <a:latin typeface="Calibri" panose="020F0502020204030204" pitchFamily="34" charset="0"/>
                <a:cs typeface="Calibri" panose="020F0502020204030204" pitchFamily="34" charset="0"/>
              </a:rPr>
              <a:t>USB</a:t>
            </a:r>
            <a:endParaRPr lang="en-GB" sz="1200" dirty="0">
              <a:latin typeface="Calibri" panose="020F0502020204030204" pitchFamily="34" charset="0"/>
              <a:cs typeface="Calibri" panose="020F0502020204030204" pitchFamily="34" charset="0"/>
            </a:endParaRPr>
          </a:p>
        </p:txBody>
      </p:sp>
      <p:sp>
        <p:nvSpPr>
          <p:cNvPr id="60" name="TextBox 59"/>
          <p:cNvSpPr txBox="1"/>
          <p:nvPr/>
        </p:nvSpPr>
        <p:spPr bwMode="auto">
          <a:xfrm>
            <a:off x="1180242" y="5332447"/>
            <a:ext cx="647700" cy="277812"/>
          </a:xfrm>
          <a:prstGeom prst="rect">
            <a:avLst/>
          </a:prstGeom>
          <a:noFill/>
          <a:ln>
            <a:noFill/>
          </a:ln>
        </p:spPr>
        <p:txBody>
          <a:bodyPr lIns="216000" rIns="36000">
            <a:spAutoFit/>
          </a:bodyPr>
          <a:lstStyle/>
          <a:p>
            <a:pPr algn="r">
              <a:defRPr/>
            </a:pPr>
            <a:r>
              <a:rPr lang="en-US" sz="1200" dirty="0">
                <a:latin typeface="Calibri" panose="020F0502020204030204" pitchFamily="34" charset="0"/>
                <a:cs typeface="Calibri" panose="020F0502020204030204" pitchFamily="34" charset="0"/>
              </a:rPr>
              <a:t>I/O</a:t>
            </a:r>
            <a:endParaRPr lang="en-GB" sz="1200" dirty="0">
              <a:latin typeface="Calibri" panose="020F0502020204030204" pitchFamily="34" charset="0"/>
              <a:cs typeface="Calibri" panose="020F0502020204030204" pitchFamily="34" charset="0"/>
            </a:endParaRPr>
          </a:p>
        </p:txBody>
      </p:sp>
      <p:sp>
        <p:nvSpPr>
          <p:cNvPr id="61" name="TextBox 60"/>
          <p:cNvSpPr txBox="1"/>
          <p:nvPr/>
        </p:nvSpPr>
        <p:spPr bwMode="auto">
          <a:xfrm>
            <a:off x="1066590" y="4944328"/>
            <a:ext cx="761818" cy="277812"/>
          </a:xfrm>
          <a:prstGeom prst="rect">
            <a:avLst/>
          </a:prstGeom>
          <a:noFill/>
          <a:ln>
            <a:noFill/>
          </a:ln>
        </p:spPr>
        <p:txBody>
          <a:bodyPr wrap="square" lIns="216000" rIns="36000">
            <a:spAutoFit/>
          </a:bodyPr>
          <a:lstStyle/>
          <a:p>
            <a:pPr algn="r">
              <a:defRPr/>
            </a:pPr>
            <a:r>
              <a:rPr lang="en-US" sz="1200" dirty="0">
                <a:latin typeface="Calibri" panose="020F0502020204030204" pitchFamily="34" charset="0"/>
                <a:cs typeface="Calibri" panose="020F0502020204030204" pitchFamily="34" charset="0"/>
              </a:rPr>
              <a:t>SDIO0</a:t>
            </a:r>
            <a:endParaRPr lang="en-GB" sz="1200" dirty="0">
              <a:latin typeface="Calibri" panose="020F0502020204030204" pitchFamily="34" charset="0"/>
              <a:cs typeface="Calibri" panose="020F0502020204030204" pitchFamily="34" charset="0"/>
            </a:endParaRPr>
          </a:p>
        </p:txBody>
      </p:sp>
      <p:sp>
        <p:nvSpPr>
          <p:cNvPr id="62" name="TextBox 61"/>
          <p:cNvSpPr txBox="1"/>
          <p:nvPr/>
        </p:nvSpPr>
        <p:spPr bwMode="auto">
          <a:xfrm>
            <a:off x="1180242" y="4541064"/>
            <a:ext cx="647700" cy="276225"/>
          </a:xfrm>
          <a:prstGeom prst="rect">
            <a:avLst/>
          </a:prstGeom>
          <a:noFill/>
          <a:ln>
            <a:noFill/>
          </a:ln>
        </p:spPr>
        <p:txBody>
          <a:bodyPr lIns="216000" rIns="36000">
            <a:spAutoFit/>
          </a:bodyPr>
          <a:lstStyle/>
          <a:p>
            <a:pPr algn="r">
              <a:defRPr/>
            </a:pPr>
            <a:r>
              <a:rPr lang="en-US" sz="1200" dirty="0">
                <a:latin typeface="Calibri" panose="020F0502020204030204" pitchFamily="34" charset="0"/>
                <a:cs typeface="Calibri" panose="020F0502020204030204" pitchFamily="34" charset="0"/>
              </a:rPr>
              <a:t>SPI1</a:t>
            </a:r>
            <a:endParaRPr lang="en-GB" sz="1200" dirty="0">
              <a:latin typeface="Calibri" panose="020F0502020204030204" pitchFamily="34" charset="0"/>
              <a:cs typeface="Calibri" panose="020F0502020204030204" pitchFamily="34" charset="0"/>
            </a:endParaRPr>
          </a:p>
        </p:txBody>
      </p:sp>
      <p:sp>
        <p:nvSpPr>
          <p:cNvPr id="63" name="TextBox 62"/>
          <p:cNvSpPr txBox="1"/>
          <p:nvPr/>
        </p:nvSpPr>
        <p:spPr bwMode="auto">
          <a:xfrm>
            <a:off x="1179967" y="3776809"/>
            <a:ext cx="647700" cy="276225"/>
          </a:xfrm>
          <a:prstGeom prst="rect">
            <a:avLst/>
          </a:prstGeom>
          <a:noFill/>
          <a:ln>
            <a:noFill/>
          </a:ln>
        </p:spPr>
        <p:txBody>
          <a:bodyPr lIns="216000" rIns="36000">
            <a:spAutoFit/>
          </a:bodyPr>
          <a:lstStyle/>
          <a:p>
            <a:pPr algn="r">
              <a:defRPr/>
            </a:pPr>
            <a:r>
              <a:rPr lang="en-US" sz="1200" dirty="0">
                <a:latin typeface="Calibri" panose="020F0502020204030204" pitchFamily="34" charset="0"/>
                <a:cs typeface="Calibri" panose="020F0502020204030204" pitchFamily="34" charset="0"/>
              </a:rPr>
              <a:t>SPI0</a:t>
            </a:r>
            <a:endParaRPr lang="en-GB" sz="1200" dirty="0">
              <a:latin typeface="Calibri" panose="020F0502020204030204" pitchFamily="34" charset="0"/>
              <a:ea typeface="Segoe UI" panose="020B0502040204020203" pitchFamily="34" charset="0"/>
              <a:cs typeface="Calibri" panose="020F0502020204030204" pitchFamily="34" charset="0"/>
            </a:endParaRPr>
          </a:p>
        </p:txBody>
      </p:sp>
      <p:sp>
        <p:nvSpPr>
          <p:cNvPr id="65" name="TextBox 64"/>
          <p:cNvSpPr txBox="1"/>
          <p:nvPr/>
        </p:nvSpPr>
        <p:spPr bwMode="auto">
          <a:xfrm>
            <a:off x="1180242" y="1488455"/>
            <a:ext cx="647700" cy="276225"/>
          </a:xfrm>
          <a:prstGeom prst="rect">
            <a:avLst/>
          </a:prstGeom>
          <a:noFill/>
          <a:ln>
            <a:noFill/>
          </a:ln>
        </p:spPr>
        <p:txBody>
          <a:bodyPr lIns="216000" rIns="36000">
            <a:spAutoFit/>
          </a:bodyPr>
          <a:lstStyle/>
          <a:p>
            <a:pPr algn="r">
              <a:defRPr/>
            </a:pPr>
            <a:r>
              <a:rPr lang="en-US" sz="1200" dirty="0">
                <a:latin typeface="Calibri" panose="020F0502020204030204" pitchFamily="34" charset="0"/>
                <a:cs typeface="Calibri" panose="020F0502020204030204" pitchFamily="34" charset="0"/>
              </a:rPr>
              <a:t>USB</a:t>
            </a:r>
            <a:endParaRPr lang="en-GB" sz="1200" dirty="0">
              <a:latin typeface="Calibri" panose="020F0502020204030204" pitchFamily="34" charset="0"/>
              <a:cs typeface="Calibri" panose="020F0502020204030204" pitchFamily="34" charset="0"/>
            </a:endParaRPr>
          </a:p>
        </p:txBody>
      </p:sp>
      <p:sp>
        <p:nvSpPr>
          <p:cNvPr id="66" name="TextBox 65"/>
          <p:cNvSpPr txBox="1"/>
          <p:nvPr/>
        </p:nvSpPr>
        <p:spPr bwMode="auto">
          <a:xfrm>
            <a:off x="992617" y="1895247"/>
            <a:ext cx="835790" cy="277813"/>
          </a:xfrm>
          <a:prstGeom prst="rect">
            <a:avLst/>
          </a:prstGeom>
          <a:noFill/>
          <a:ln>
            <a:noFill/>
          </a:ln>
        </p:spPr>
        <p:txBody>
          <a:bodyPr wrap="square" lIns="216000" rIns="36000">
            <a:spAutoFit/>
          </a:bodyPr>
          <a:lstStyle/>
          <a:p>
            <a:pPr algn="r">
              <a:defRPr/>
            </a:pPr>
            <a:r>
              <a:rPr lang="en-US" sz="1200" dirty="0">
                <a:latin typeface="Calibri" panose="020F0502020204030204" pitchFamily="34" charset="0"/>
                <a:cs typeface="Calibri" panose="020F0502020204030204" pitchFamily="34" charset="0"/>
              </a:rPr>
              <a:t>Ethernet</a:t>
            </a:r>
            <a:endParaRPr lang="en-GB" sz="1200" dirty="0">
              <a:latin typeface="Calibri" panose="020F0502020204030204" pitchFamily="34" charset="0"/>
              <a:cs typeface="Calibri" panose="020F0502020204030204" pitchFamily="34" charset="0"/>
            </a:endParaRPr>
          </a:p>
        </p:txBody>
      </p:sp>
      <p:grpSp>
        <p:nvGrpSpPr>
          <p:cNvPr id="144" name="Group 143"/>
          <p:cNvGrpSpPr/>
          <p:nvPr/>
        </p:nvGrpSpPr>
        <p:grpSpPr>
          <a:xfrm>
            <a:off x="1854380" y="5740280"/>
            <a:ext cx="144462" cy="258762"/>
            <a:chOff x="4487395" y="5226823"/>
            <a:chExt cx="144462" cy="258762"/>
          </a:xfrm>
        </p:grpSpPr>
        <p:sp>
          <p:nvSpPr>
            <p:cNvPr id="92" name="Rectangle 91"/>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latin typeface="Calibri" panose="020F0502020204030204" pitchFamily="34" charset="0"/>
                <a:cs typeface="Calibri" panose="020F0502020204030204" pitchFamily="34" charset="0"/>
              </a:endParaRPr>
            </a:p>
          </p:txBody>
        </p:sp>
        <p:cxnSp>
          <p:nvCxnSpPr>
            <p:cNvPr id="93" name="Straight Connector 92"/>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94" name="Straight Connector 93"/>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sp>
        <p:nvSpPr>
          <p:cNvPr id="21" name="Rounded Rectangle 20"/>
          <p:cNvSpPr/>
          <p:nvPr/>
        </p:nvSpPr>
        <p:spPr bwMode="auto">
          <a:xfrm>
            <a:off x="3904639" y="1100051"/>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Startup/System</a:t>
            </a:r>
          </a:p>
        </p:txBody>
      </p:sp>
      <p:sp>
        <p:nvSpPr>
          <p:cNvPr id="24" name="Rectangle 23"/>
          <p:cNvSpPr/>
          <p:nvPr/>
        </p:nvSpPr>
        <p:spPr bwMode="auto">
          <a:xfrm>
            <a:off x="5847726" y="3785057"/>
            <a:ext cx="936625" cy="207962"/>
          </a:xfrm>
          <a:prstGeom prst="rect">
            <a:avLst/>
          </a:prstGeom>
          <a:solidFill>
            <a:srgbClr val="CCEDDF"/>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alibri" panose="020F0502020204030204" pitchFamily="34" charset="0"/>
                <a:cs typeface="Calibri" panose="020F0502020204030204" pitchFamily="34" charset="0"/>
              </a:rPr>
              <a:t>SPI0</a:t>
            </a:r>
            <a:endParaRPr lang="en-GB" sz="1200" dirty="0">
              <a:solidFill>
                <a:schemeClr val="tx1"/>
              </a:solidFill>
              <a:latin typeface="Calibri" panose="020F0502020204030204" pitchFamily="34" charset="0"/>
              <a:cs typeface="Calibri" panose="020F0502020204030204" pitchFamily="34" charset="0"/>
            </a:endParaRPr>
          </a:p>
        </p:txBody>
      </p:sp>
      <p:sp>
        <p:nvSpPr>
          <p:cNvPr id="26" name="Rounded Rectangle 25"/>
          <p:cNvSpPr/>
          <p:nvPr/>
        </p:nvSpPr>
        <p:spPr bwMode="auto">
          <a:xfrm>
            <a:off x="3904634" y="3759595"/>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SPI Driver</a:t>
            </a:r>
          </a:p>
        </p:txBody>
      </p:sp>
      <p:sp>
        <p:nvSpPr>
          <p:cNvPr id="27" name="Rectangle 26"/>
          <p:cNvSpPr/>
          <p:nvPr/>
        </p:nvSpPr>
        <p:spPr bwMode="auto">
          <a:xfrm>
            <a:off x="5849326" y="4970521"/>
            <a:ext cx="936625" cy="215900"/>
          </a:xfrm>
          <a:prstGeom prst="rect">
            <a:avLst/>
          </a:prstGeom>
          <a:solidFill>
            <a:srgbClr val="CCEDDF"/>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alibri" panose="020F0502020204030204" pitchFamily="34" charset="0"/>
                <a:cs typeface="Calibri" panose="020F0502020204030204" pitchFamily="34" charset="0"/>
              </a:rPr>
              <a:t>MCI0</a:t>
            </a:r>
            <a:endParaRPr lang="en-GB" sz="1200" dirty="0">
              <a:solidFill>
                <a:schemeClr val="tx1"/>
              </a:solidFill>
              <a:latin typeface="Calibri" panose="020F0502020204030204" pitchFamily="34" charset="0"/>
              <a:cs typeface="Calibri" panose="020F0502020204030204" pitchFamily="34" charset="0"/>
            </a:endParaRPr>
          </a:p>
        </p:txBody>
      </p:sp>
      <p:sp>
        <p:nvSpPr>
          <p:cNvPr id="29" name="Rounded Rectangle 28"/>
          <p:cNvSpPr/>
          <p:nvPr/>
        </p:nvSpPr>
        <p:spPr bwMode="auto">
          <a:xfrm>
            <a:off x="3904639" y="4939234"/>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MCI Driver</a:t>
            </a:r>
          </a:p>
        </p:txBody>
      </p:sp>
      <p:sp>
        <p:nvSpPr>
          <p:cNvPr id="28" name="Rectangle 27"/>
          <p:cNvSpPr/>
          <p:nvPr/>
        </p:nvSpPr>
        <p:spPr bwMode="auto">
          <a:xfrm>
            <a:off x="5847728" y="5368497"/>
            <a:ext cx="936625" cy="215900"/>
          </a:xfrm>
          <a:prstGeom prst="rect">
            <a:avLst/>
          </a:prstGeom>
          <a:solidFill>
            <a:srgbClr val="CCEDDF"/>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alibri" panose="020F0502020204030204" pitchFamily="34" charset="0"/>
                <a:cs typeface="Calibri" panose="020F0502020204030204" pitchFamily="34" charset="0"/>
              </a:rPr>
              <a:t>NAND0</a:t>
            </a:r>
            <a:endParaRPr lang="en-GB" sz="1200" dirty="0">
              <a:solidFill>
                <a:schemeClr val="tx1"/>
              </a:solidFill>
              <a:latin typeface="Calibri" panose="020F0502020204030204" pitchFamily="34" charset="0"/>
              <a:cs typeface="Calibri" panose="020F0502020204030204" pitchFamily="34" charset="0"/>
            </a:endParaRPr>
          </a:p>
        </p:txBody>
      </p:sp>
      <p:sp>
        <p:nvSpPr>
          <p:cNvPr id="30" name="Rounded Rectangle 29"/>
          <p:cNvSpPr/>
          <p:nvPr/>
        </p:nvSpPr>
        <p:spPr bwMode="auto">
          <a:xfrm>
            <a:off x="3904639" y="5332447"/>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NAND Driver</a:t>
            </a:r>
          </a:p>
        </p:txBody>
      </p:sp>
      <p:sp>
        <p:nvSpPr>
          <p:cNvPr id="31" name="Rectangle 30"/>
          <p:cNvSpPr/>
          <p:nvPr/>
        </p:nvSpPr>
        <p:spPr bwMode="auto">
          <a:xfrm>
            <a:off x="5849320" y="1529314"/>
            <a:ext cx="936625" cy="215900"/>
          </a:xfrm>
          <a:prstGeom prst="rect">
            <a:avLst/>
          </a:prstGeom>
          <a:solidFill>
            <a:srgbClr val="CCEDDF"/>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alibri" panose="020F0502020204030204" pitchFamily="34" charset="0"/>
                <a:cs typeface="Calibri" panose="020F0502020204030204" pitchFamily="34" charset="0"/>
              </a:rPr>
              <a:t>USBD0</a:t>
            </a:r>
            <a:endParaRPr lang="en-GB" sz="1200" dirty="0">
              <a:solidFill>
                <a:schemeClr val="tx1"/>
              </a:solidFill>
              <a:latin typeface="Calibri" panose="020F0502020204030204" pitchFamily="34" charset="0"/>
              <a:cs typeface="Calibri" panose="020F0502020204030204" pitchFamily="34" charset="0"/>
            </a:endParaRPr>
          </a:p>
        </p:txBody>
      </p:sp>
      <p:sp>
        <p:nvSpPr>
          <p:cNvPr id="32" name="Rounded Rectangle 31"/>
          <p:cNvSpPr/>
          <p:nvPr/>
        </p:nvSpPr>
        <p:spPr bwMode="auto">
          <a:xfrm>
            <a:off x="3904638" y="1493264"/>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USB Device Driver</a:t>
            </a:r>
          </a:p>
        </p:txBody>
      </p:sp>
      <p:sp>
        <p:nvSpPr>
          <p:cNvPr id="33" name="Rectangle 32"/>
          <p:cNvSpPr/>
          <p:nvPr/>
        </p:nvSpPr>
        <p:spPr bwMode="auto">
          <a:xfrm>
            <a:off x="5849326" y="1916678"/>
            <a:ext cx="936625" cy="215900"/>
          </a:xfrm>
          <a:prstGeom prst="rect">
            <a:avLst/>
          </a:prstGeom>
          <a:solidFill>
            <a:srgbClr val="CCEDDF"/>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alibri" panose="020F0502020204030204" pitchFamily="34" charset="0"/>
                <a:cs typeface="Calibri" panose="020F0502020204030204" pitchFamily="34" charset="0"/>
              </a:rPr>
              <a:t>ETH_PHY0</a:t>
            </a:r>
            <a:endParaRPr lang="en-GB" sz="1200" dirty="0">
              <a:solidFill>
                <a:schemeClr val="tx1"/>
              </a:solidFill>
              <a:latin typeface="Calibri" panose="020F0502020204030204" pitchFamily="34" charset="0"/>
              <a:cs typeface="Calibri" panose="020F0502020204030204" pitchFamily="34" charset="0"/>
            </a:endParaRPr>
          </a:p>
        </p:txBody>
      </p:sp>
      <p:sp>
        <p:nvSpPr>
          <p:cNvPr id="34" name="Rectangle 33"/>
          <p:cNvSpPr/>
          <p:nvPr/>
        </p:nvSpPr>
        <p:spPr bwMode="auto">
          <a:xfrm>
            <a:off x="5847727" y="5761711"/>
            <a:ext cx="936625" cy="215900"/>
          </a:xfrm>
          <a:prstGeom prst="rect">
            <a:avLst/>
          </a:prstGeom>
          <a:solidFill>
            <a:srgbClr val="CCEDDF"/>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alibri" panose="020F0502020204030204" pitchFamily="34" charset="0"/>
                <a:cs typeface="Calibri" panose="020F0502020204030204" pitchFamily="34" charset="0"/>
              </a:rPr>
              <a:t>USBH0</a:t>
            </a:r>
            <a:endParaRPr lang="en-GB" sz="1200" dirty="0">
              <a:solidFill>
                <a:schemeClr val="tx1"/>
              </a:solidFill>
              <a:latin typeface="Calibri" panose="020F0502020204030204" pitchFamily="34" charset="0"/>
              <a:cs typeface="Calibri" panose="020F0502020204030204" pitchFamily="34" charset="0"/>
            </a:endParaRPr>
          </a:p>
        </p:txBody>
      </p:sp>
      <p:sp>
        <p:nvSpPr>
          <p:cNvPr id="35" name="Rounded Rectangle 34"/>
          <p:cNvSpPr/>
          <p:nvPr/>
        </p:nvSpPr>
        <p:spPr bwMode="auto">
          <a:xfrm>
            <a:off x="3904639" y="5725661"/>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USB Host Driver</a:t>
            </a:r>
          </a:p>
        </p:txBody>
      </p:sp>
      <p:sp>
        <p:nvSpPr>
          <p:cNvPr id="36" name="Rounded Rectangle 35"/>
          <p:cNvSpPr/>
          <p:nvPr/>
        </p:nvSpPr>
        <p:spPr bwMode="auto">
          <a:xfrm>
            <a:off x="3904636" y="1880628"/>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Ethernet PHY</a:t>
            </a:r>
          </a:p>
        </p:txBody>
      </p:sp>
      <p:sp>
        <p:nvSpPr>
          <p:cNvPr id="55" name="Rectangle 54"/>
          <p:cNvSpPr/>
          <p:nvPr/>
        </p:nvSpPr>
        <p:spPr bwMode="auto">
          <a:xfrm>
            <a:off x="5849319" y="2309891"/>
            <a:ext cx="935037" cy="215900"/>
          </a:xfrm>
          <a:prstGeom prst="rect">
            <a:avLst/>
          </a:prstGeom>
          <a:solidFill>
            <a:srgbClr val="CCEDDF"/>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alibri" panose="020F0502020204030204" pitchFamily="34" charset="0"/>
                <a:cs typeface="Calibri" panose="020F0502020204030204" pitchFamily="34" charset="0"/>
              </a:rPr>
              <a:t>ETH_MAC0</a:t>
            </a:r>
            <a:endParaRPr lang="en-GB" sz="1200" dirty="0">
              <a:solidFill>
                <a:schemeClr val="tx1"/>
              </a:solidFill>
              <a:latin typeface="Calibri" panose="020F0502020204030204" pitchFamily="34" charset="0"/>
              <a:cs typeface="Calibri" panose="020F0502020204030204" pitchFamily="34" charset="0"/>
            </a:endParaRPr>
          </a:p>
        </p:txBody>
      </p:sp>
      <p:sp>
        <p:nvSpPr>
          <p:cNvPr id="56" name="Rounded Rectangle 55"/>
          <p:cNvSpPr/>
          <p:nvPr/>
        </p:nvSpPr>
        <p:spPr bwMode="auto">
          <a:xfrm>
            <a:off x="3904639" y="2273841"/>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Ethernet MAC</a:t>
            </a:r>
          </a:p>
        </p:txBody>
      </p:sp>
      <p:sp>
        <p:nvSpPr>
          <p:cNvPr id="68" name="Rounded Rectangle 67"/>
          <p:cNvSpPr/>
          <p:nvPr/>
        </p:nvSpPr>
        <p:spPr bwMode="auto">
          <a:xfrm>
            <a:off x="5847725" y="1007269"/>
            <a:ext cx="936625" cy="433388"/>
          </a:xfrm>
          <a:prstGeom prst="round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a:solidFill>
                  <a:schemeClr val="tx1"/>
                </a:solidFill>
                <a:latin typeface="Calibri" panose="020F0502020204030204" pitchFamily="34" charset="0"/>
                <a:cs typeface="Calibri" panose="020F0502020204030204" pitchFamily="34" charset="0"/>
              </a:rPr>
              <a:t>Control</a:t>
            </a:r>
          </a:p>
          <a:p>
            <a:pPr algn="ctr">
              <a:defRPr/>
            </a:pPr>
            <a:r>
              <a:rPr lang="en-US" sz="1200" dirty="0">
                <a:solidFill>
                  <a:schemeClr val="tx1"/>
                </a:solidFill>
                <a:latin typeface="Calibri" panose="020F0502020204030204" pitchFamily="34" charset="0"/>
                <a:cs typeface="Calibri" panose="020F0502020204030204" pitchFamily="34" charset="0"/>
              </a:rPr>
              <a:t>Structs</a:t>
            </a:r>
            <a:endParaRPr lang="en-GB" sz="1200" dirty="0">
              <a:solidFill>
                <a:schemeClr val="tx1"/>
              </a:solidFill>
              <a:latin typeface="Calibri" panose="020F0502020204030204" pitchFamily="34" charset="0"/>
              <a:cs typeface="Calibri" panose="020F0502020204030204" pitchFamily="34" charset="0"/>
            </a:endParaRPr>
          </a:p>
        </p:txBody>
      </p:sp>
      <p:sp>
        <p:nvSpPr>
          <p:cNvPr id="96" name="Rounded Rectangle 95"/>
          <p:cNvSpPr/>
          <p:nvPr/>
        </p:nvSpPr>
        <p:spPr bwMode="auto">
          <a:xfrm>
            <a:off x="3904635" y="2667054"/>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USART Driver</a:t>
            </a:r>
          </a:p>
        </p:txBody>
      </p:sp>
      <p:sp>
        <p:nvSpPr>
          <p:cNvPr id="98" name="Rounded Rectangle 97"/>
          <p:cNvSpPr/>
          <p:nvPr/>
        </p:nvSpPr>
        <p:spPr bwMode="auto">
          <a:xfrm>
            <a:off x="3904639" y="4152808"/>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CAN Driver</a:t>
            </a:r>
          </a:p>
        </p:txBody>
      </p:sp>
      <p:sp>
        <p:nvSpPr>
          <p:cNvPr id="99" name="Rounded Rectangle 98"/>
          <p:cNvSpPr/>
          <p:nvPr/>
        </p:nvSpPr>
        <p:spPr bwMode="auto">
          <a:xfrm>
            <a:off x="3904633" y="4546021"/>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Flash Driver</a:t>
            </a:r>
          </a:p>
        </p:txBody>
      </p:sp>
      <p:sp>
        <p:nvSpPr>
          <p:cNvPr id="100" name="Rectangle 99"/>
          <p:cNvSpPr/>
          <p:nvPr/>
        </p:nvSpPr>
        <p:spPr bwMode="auto">
          <a:xfrm>
            <a:off x="5847731" y="2707073"/>
            <a:ext cx="936625" cy="207962"/>
          </a:xfrm>
          <a:prstGeom prst="rect">
            <a:avLst/>
          </a:prstGeom>
          <a:solidFill>
            <a:srgbClr val="CCEDDF"/>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alibri" panose="020F0502020204030204" pitchFamily="34" charset="0"/>
                <a:cs typeface="Calibri" panose="020F0502020204030204" pitchFamily="34" charset="0"/>
              </a:rPr>
              <a:t>USART0</a:t>
            </a:r>
            <a:endParaRPr lang="en-GB" sz="1200" dirty="0">
              <a:solidFill>
                <a:schemeClr val="tx1"/>
              </a:solidFill>
              <a:latin typeface="Calibri" panose="020F0502020204030204" pitchFamily="34" charset="0"/>
              <a:cs typeface="Calibri" panose="020F0502020204030204" pitchFamily="34" charset="0"/>
            </a:endParaRPr>
          </a:p>
        </p:txBody>
      </p:sp>
      <p:sp>
        <p:nvSpPr>
          <p:cNvPr id="102" name="Rectangle 101"/>
          <p:cNvSpPr/>
          <p:nvPr/>
        </p:nvSpPr>
        <p:spPr bwMode="auto">
          <a:xfrm>
            <a:off x="5847729" y="4192827"/>
            <a:ext cx="936625" cy="207962"/>
          </a:xfrm>
          <a:prstGeom prst="rect">
            <a:avLst/>
          </a:prstGeom>
          <a:solidFill>
            <a:srgbClr val="CCEDDF"/>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alibri" panose="020F0502020204030204" pitchFamily="34" charset="0"/>
                <a:cs typeface="Calibri" panose="020F0502020204030204" pitchFamily="34" charset="0"/>
              </a:rPr>
              <a:t>CAN0</a:t>
            </a:r>
            <a:endParaRPr lang="en-GB" sz="1200" dirty="0">
              <a:solidFill>
                <a:schemeClr val="tx1"/>
              </a:solidFill>
              <a:latin typeface="Calibri" panose="020F0502020204030204" pitchFamily="34" charset="0"/>
              <a:cs typeface="Calibri" panose="020F0502020204030204" pitchFamily="34" charset="0"/>
            </a:endParaRPr>
          </a:p>
        </p:txBody>
      </p:sp>
      <p:sp>
        <p:nvSpPr>
          <p:cNvPr id="103" name="Rectangle 102"/>
          <p:cNvSpPr/>
          <p:nvPr/>
        </p:nvSpPr>
        <p:spPr bwMode="auto">
          <a:xfrm>
            <a:off x="5849326" y="4572545"/>
            <a:ext cx="936625" cy="215900"/>
          </a:xfrm>
          <a:prstGeom prst="rect">
            <a:avLst/>
          </a:prstGeom>
          <a:solidFill>
            <a:srgbClr val="CCEDDF"/>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GB" sz="1200" dirty="0">
                <a:solidFill>
                  <a:schemeClr val="tx1"/>
                </a:solidFill>
                <a:latin typeface="Calibri" panose="020F0502020204030204" pitchFamily="34" charset="0"/>
                <a:cs typeface="Calibri" panose="020F0502020204030204" pitchFamily="34" charset="0"/>
              </a:rPr>
              <a:t>SPI1</a:t>
            </a:r>
          </a:p>
        </p:txBody>
      </p:sp>
      <p:sp>
        <p:nvSpPr>
          <p:cNvPr id="142" name="TextBox 141"/>
          <p:cNvSpPr txBox="1"/>
          <p:nvPr/>
        </p:nvSpPr>
        <p:spPr bwMode="auto">
          <a:xfrm>
            <a:off x="2000439" y="2667054"/>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Calibri" panose="020F0502020204030204" pitchFamily="34" charset="0"/>
                <a:cs typeface="Calibri" panose="020F0502020204030204" pitchFamily="34" charset="0"/>
              </a:rPr>
              <a:t>USART</a:t>
            </a:r>
            <a:endParaRPr lang="en-GB" sz="1200" dirty="0">
              <a:latin typeface="Calibri" panose="020F0502020204030204" pitchFamily="34" charset="0"/>
              <a:ea typeface="Segoe UI" panose="020B0502040204020203" pitchFamily="34" charset="0"/>
              <a:cs typeface="Calibri" panose="020F0502020204030204" pitchFamily="34" charset="0"/>
            </a:endParaRPr>
          </a:p>
        </p:txBody>
      </p:sp>
      <p:sp>
        <p:nvSpPr>
          <p:cNvPr id="143" name="TextBox 142"/>
          <p:cNvSpPr txBox="1"/>
          <p:nvPr/>
        </p:nvSpPr>
        <p:spPr bwMode="auto">
          <a:xfrm>
            <a:off x="2000439" y="4152808"/>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Calibri" panose="020F0502020204030204" pitchFamily="34" charset="0"/>
                <a:cs typeface="Calibri" panose="020F0502020204030204" pitchFamily="34" charset="0"/>
              </a:rPr>
              <a:t>CAN Controller</a:t>
            </a:r>
            <a:endParaRPr lang="en-GB" sz="1200" dirty="0">
              <a:latin typeface="Calibri" panose="020F0502020204030204" pitchFamily="34" charset="0"/>
              <a:cs typeface="Calibri" panose="020F0502020204030204" pitchFamily="34" charset="0"/>
            </a:endParaRPr>
          </a:p>
        </p:txBody>
      </p:sp>
      <p:grpSp>
        <p:nvGrpSpPr>
          <p:cNvPr id="145" name="Group 144"/>
          <p:cNvGrpSpPr/>
          <p:nvPr/>
        </p:nvGrpSpPr>
        <p:grpSpPr>
          <a:xfrm>
            <a:off x="1854380" y="5347066"/>
            <a:ext cx="144462" cy="258762"/>
            <a:chOff x="4487395" y="5226823"/>
            <a:chExt cx="144462" cy="258762"/>
          </a:xfrm>
        </p:grpSpPr>
        <p:sp>
          <p:nvSpPr>
            <p:cNvPr id="146" name="Rectangle 145"/>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latin typeface="Calibri" panose="020F0502020204030204" pitchFamily="34" charset="0"/>
                <a:cs typeface="Calibri" panose="020F0502020204030204" pitchFamily="34" charset="0"/>
              </a:endParaRPr>
            </a:p>
          </p:txBody>
        </p:sp>
        <p:cxnSp>
          <p:nvCxnSpPr>
            <p:cNvPr id="147" name="Straight Connector 146"/>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48" name="Straight Connector 147"/>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49" name="Group 148"/>
          <p:cNvGrpSpPr/>
          <p:nvPr/>
        </p:nvGrpSpPr>
        <p:grpSpPr>
          <a:xfrm>
            <a:off x="1854380" y="4953853"/>
            <a:ext cx="144462" cy="258762"/>
            <a:chOff x="4487395" y="5226823"/>
            <a:chExt cx="144462" cy="258762"/>
          </a:xfrm>
        </p:grpSpPr>
        <p:sp>
          <p:nvSpPr>
            <p:cNvPr id="150" name="Rectangle 149"/>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latin typeface="Calibri" panose="020F0502020204030204" pitchFamily="34" charset="0"/>
                <a:cs typeface="Calibri" panose="020F0502020204030204" pitchFamily="34" charset="0"/>
              </a:endParaRPr>
            </a:p>
          </p:txBody>
        </p:sp>
        <p:cxnSp>
          <p:nvCxnSpPr>
            <p:cNvPr id="151" name="Straight Connector 150"/>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52" name="Straight Connector 151"/>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53" name="Group 152"/>
          <p:cNvGrpSpPr/>
          <p:nvPr/>
        </p:nvGrpSpPr>
        <p:grpSpPr>
          <a:xfrm>
            <a:off x="1854380" y="4554269"/>
            <a:ext cx="144462" cy="258762"/>
            <a:chOff x="4487395" y="5226823"/>
            <a:chExt cx="144462" cy="258762"/>
          </a:xfrm>
        </p:grpSpPr>
        <p:sp>
          <p:nvSpPr>
            <p:cNvPr id="154" name="Rectangle 153"/>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latin typeface="Calibri" panose="020F0502020204030204" pitchFamily="34" charset="0"/>
                <a:cs typeface="Calibri" panose="020F0502020204030204" pitchFamily="34" charset="0"/>
              </a:endParaRPr>
            </a:p>
          </p:txBody>
        </p:sp>
        <p:cxnSp>
          <p:nvCxnSpPr>
            <p:cNvPr id="155" name="Straight Connector 154"/>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56" name="Straight Connector 155"/>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57" name="Group 156"/>
          <p:cNvGrpSpPr/>
          <p:nvPr/>
        </p:nvGrpSpPr>
        <p:grpSpPr>
          <a:xfrm>
            <a:off x="1854380" y="4168578"/>
            <a:ext cx="144462" cy="258762"/>
            <a:chOff x="4487395" y="5226823"/>
            <a:chExt cx="144462" cy="258762"/>
          </a:xfrm>
        </p:grpSpPr>
        <p:sp>
          <p:nvSpPr>
            <p:cNvPr id="158" name="Rectangle 157"/>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latin typeface="Calibri" panose="020F0502020204030204" pitchFamily="34" charset="0"/>
                <a:cs typeface="Calibri" panose="020F0502020204030204" pitchFamily="34" charset="0"/>
              </a:endParaRPr>
            </a:p>
          </p:txBody>
        </p:sp>
        <p:cxnSp>
          <p:nvCxnSpPr>
            <p:cNvPr id="159" name="Straight Connector 158"/>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60" name="Straight Connector 159"/>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61" name="Group 160"/>
          <p:cNvGrpSpPr/>
          <p:nvPr/>
        </p:nvGrpSpPr>
        <p:grpSpPr>
          <a:xfrm>
            <a:off x="1854380" y="3768772"/>
            <a:ext cx="144462" cy="258762"/>
            <a:chOff x="4487395" y="5226823"/>
            <a:chExt cx="144462" cy="258762"/>
          </a:xfrm>
        </p:grpSpPr>
        <p:sp>
          <p:nvSpPr>
            <p:cNvPr id="162" name="Rectangle 161"/>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latin typeface="Calibri" panose="020F0502020204030204" pitchFamily="34" charset="0"/>
                <a:cs typeface="Calibri" panose="020F0502020204030204" pitchFamily="34" charset="0"/>
              </a:endParaRPr>
            </a:p>
          </p:txBody>
        </p:sp>
        <p:cxnSp>
          <p:nvCxnSpPr>
            <p:cNvPr id="163" name="Straight Connector 162"/>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64" name="Straight Connector 163"/>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65" name="Group 164"/>
          <p:cNvGrpSpPr/>
          <p:nvPr/>
        </p:nvGrpSpPr>
        <p:grpSpPr>
          <a:xfrm>
            <a:off x="1854380" y="2681673"/>
            <a:ext cx="144462" cy="258762"/>
            <a:chOff x="4487395" y="5226823"/>
            <a:chExt cx="144462" cy="258762"/>
          </a:xfrm>
        </p:grpSpPr>
        <p:sp>
          <p:nvSpPr>
            <p:cNvPr id="166" name="Rectangle 165"/>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latin typeface="Calibri" panose="020F0502020204030204" pitchFamily="34" charset="0"/>
                <a:cs typeface="Calibri" panose="020F0502020204030204" pitchFamily="34" charset="0"/>
              </a:endParaRPr>
            </a:p>
          </p:txBody>
        </p:sp>
        <p:cxnSp>
          <p:nvCxnSpPr>
            <p:cNvPr id="167" name="Straight Connector 166"/>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68" name="Straight Connector 167"/>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73" name="Group 172"/>
          <p:cNvGrpSpPr/>
          <p:nvPr/>
        </p:nvGrpSpPr>
        <p:grpSpPr>
          <a:xfrm>
            <a:off x="1854380" y="1895247"/>
            <a:ext cx="144462" cy="258762"/>
            <a:chOff x="4487395" y="5226823"/>
            <a:chExt cx="144462" cy="258762"/>
          </a:xfrm>
        </p:grpSpPr>
        <p:sp>
          <p:nvSpPr>
            <p:cNvPr id="174" name="Rectangle 173"/>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latin typeface="Calibri" panose="020F0502020204030204" pitchFamily="34" charset="0"/>
                <a:cs typeface="Calibri" panose="020F0502020204030204" pitchFamily="34" charset="0"/>
              </a:endParaRPr>
            </a:p>
          </p:txBody>
        </p:sp>
        <p:cxnSp>
          <p:nvCxnSpPr>
            <p:cNvPr id="175" name="Straight Connector 174"/>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76" name="Straight Connector 175"/>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81" name="Group 180"/>
          <p:cNvGrpSpPr/>
          <p:nvPr/>
        </p:nvGrpSpPr>
        <p:grpSpPr>
          <a:xfrm>
            <a:off x="1854380" y="1507882"/>
            <a:ext cx="144462" cy="258762"/>
            <a:chOff x="4487395" y="5226823"/>
            <a:chExt cx="144462" cy="258762"/>
          </a:xfrm>
        </p:grpSpPr>
        <p:sp>
          <p:nvSpPr>
            <p:cNvPr id="182" name="Rectangle 181"/>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latin typeface="Calibri" panose="020F0502020204030204" pitchFamily="34" charset="0"/>
                <a:cs typeface="Calibri" panose="020F0502020204030204" pitchFamily="34" charset="0"/>
              </a:endParaRPr>
            </a:p>
          </p:txBody>
        </p:sp>
        <p:cxnSp>
          <p:nvCxnSpPr>
            <p:cNvPr id="183" name="Straight Connector 182"/>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84" name="Straight Connector 183"/>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sp>
        <p:nvSpPr>
          <p:cNvPr id="185" name="TextBox 184"/>
          <p:cNvSpPr txBox="1"/>
          <p:nvPr/>
        </p:nvSpPr>
        <p:spPr bwMode="auto">
          <a:xfrm>
            <a:off x="1025727" y="2672554"/>
            <a:ext cx="802215" cy="276999"/>
          </a:xfrm>
          <a:prstGeom prst="rect">
            <a:avLst/>
          </a:prstGeom>
          <a:noFill/>
          <a:ln>
            <a:noFill/>
          </a:ln>
        </p:spPr>
        <p:txBody>
          <a:bodyPr wrap="square" lIns="216000" rIns="36000">
            <a:spAutoFit/>
          </a:bodyPr>
          <a:lstStyle/>
          <a:p>
            <a:pPr algn="r">
              <a:defRPr/>
            </a:pPr>
            <a:r>
              <a:rPr lang="en-US" sz="1200" dirty="0">
                <a:latin typeface="Calibri" panose="020F0502020204030204" pitchFamily="34" charset="0"/>
                <a:cs typeface="Calibri" panose="020F0502020204030204" pitchFamily="34" charset="0"/>
              </a:rPr>
              <a:t>RX0/TX0</a:t>
            </a:r>
            <a:endParaRPr lang="en-GB" sz="1200" dirty="0">
              <a:latin typeface="Calibri" panose="020F0502020204030204" pitchFamily="34" charset="0"/>
              <a:ea typeface="Segoe UI" panose="020B0502040204020203" pitchFamily="34" charset="0"/>
              <a:cs typeface="Calibri" panose="020F0502020204030204" pitchFamily="34" charset="0"/>
            </a:endParaRPr>
          </a:p>
        </p:txBody>
      </p:sp>
      <p:sp>
        <p:nvSpPr>
          <p:cNvPr id="186" name="TextBox 185"/>
          <p:cNvSpPr txBox="1"/>
          <p:nvPr/>
        </p:nvSpPr>
        <p:spPr bwMode="auto">
          <a:xfrm>
            <a:off x="1180241" y="4158308"/>
            <a:ext cx="647701" cy="276999"/>
          </a:xfrm>
          <a:prstGeom prst="rect">
            <a:avLst/>
          </a:prstGeom>
          <a:noFill/>
          <a:ln>
            <a:noFill/>
          </a:ln>
        </p:spPr>
        <p:txBody>
          <a:bodyPr wrap="square" lIns="216000" rIns="36000">
            <a:spAutoFit/>
          </a:bodyPr>
          <a:lstStyle/>
          <a:p>
            <a:pPr algn="r">
              <a:defRPr/>
            </a:pPr>
            <a:r>
              <a:rPr lang="en-US" sz="1200" dirty="0">
                <a:latin typeface="Calibri" panose="020F0502020204030204" pitchFamily="34" charset="0"/>
                <a:cs typeface="Calibri" panose="020F0502020204030204" pitchFamily="34" charset="0"/>
              </a:rPr>
              <a:t>RX/TX</a:t>
            </a:r>
            <a:endParaRPr lang="en-GB" sz="1200" dirty="0">
              <a:latin typeface="Calibri" panose="020F0502020204030204" pitchFamily="34" charset="0"/>
              <a:ea typeface="Segoe UI" panose="020B0502040204020203" pitchFamily="34" charset="0"/>
              <a:cs typeface="Calibri" panose="020F0502020204030204" pitchFamily="34" charset="0"/>
            </a:endParaRPr>
          </a:p>
        </p:txBody>
      </p:sp>
      <p:cxnSp>
        <p:nvCxnSpPr>
          <p:cNvPr id="192" name="Straight Arrow Connector 191"/>
          <p:cNvCxnSpPr>
            <a:stCxn id="32" idx="1"/>
            <a:endCxn id="10" idx="3"/>
          </p:cNvCxnSpPr>
          <p:nvPr/>
        </p:nvCxnSpPr>
        <p:spPr>
          <a:xfrm flipH="1">
            <a:off x="3440439" y="1637264"/>
            <a:ext cx="464199"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8" name="Straight Arrow Connector 197"/>
          <p:cNvCxnSpPr>
            <a:stCxn id="36" idx="1"/>
            <a:endCxn id="11" idx="3"/>
          </p:cNvCxnSpPr>
          <p:nvPr/>
        </p:nvCxnSpPr>
        <p:spPr>
          <a:xfrm flipH="1" flipV="1">
            <a:off x="3440439" y="2024606"/>
            <a:ext cx="464197" cy="22"/>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1" name="Straight Arrow Connector 200"/>
          <p:cNvCxnSpPr>
            <a:stCxn id="96" idx="1"/>
            <a:endCxn id="142" idx="3"/>
          </p:cNvCxnSpPr>
          <p:nvPr/>
        </p:nvCxnSpPr>
        <p:spPr>
          <a:xfrm flipH="1">
            <a:off x="3440439" y="2811054"/>
            <a:ext cx="464196"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4" name="Straight Arrow Connector 203"/>
          <p:cNvCxnSpPr>
            <a:stCxn id="26" idx="1"/>
            <a:endCxn id="7" idx="3"/>
          </p:cNvCxnSpPr>
          <p:nvPr/>
        </p:nvCxnSpPr>
        <p:spPr>
          <a:xfrm flipH="1">
            <a:off x="3440439" y="3903595"/>
            <a:ext cx="464195" cy="3267"/>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7" name="Straight Arrow Connector 206"/>
          <p:cNvCxnSpPr>
            <a:stCxn id="98" idx="1"/>
            <a:endCxn id="143" idx="3"/>
          </p:cNvCxnSpPr>
          <p:nvPr/>
        </p:nvCxnSpPr>
        <p:spPr>
          <a:xfrm flipH="1">
            <a:off x="3440439" y="4296808"/>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0" name="Straight Arrow Connector 209"/>
          <p:cNvCxnSpPr>
            <a:stCxn id="99" idx="1"/>
            <a:endCxn id="8" idx="3"/>
          </p:cNvCxnSpPr>
          <p:nvPr/>
        </p:nvCxnSpPr>
        <p:spPr>
          <a:xfrm flipH="1" flipV="1">
            <a:off x="3440439" y="4679177"/>
            <a:ext cx="464194" cy="10844"/>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3" name="Straight Arrow Connector 212"/>
          <p:cNvCxnSpPr>
            <a:stCxn id="35" idx="1"/>
            <a:endCxn id="9" idx="3"/>
          </p:cNvCxnSpPr>
          <p:nvPr/>
        </p:nvCxnSpPr>
        <p:spPr>
          <a:xfrm flipH="1">
            <a:off x="3440439" y="5869661"/>
            <a:ext cx="464200" cy="1025"/>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6" name="Straight Arrow Connector 215"/>
          <p:cNvCxnSpPr>
            <a:stCxn id="30" idx="1"/>
            <a:endCxn id="13" idx="3"/>
          </p:cNvCxnSpPr>
          <p:nvPr/>
        </p:nvCxnSpPr>
        <p:spPr>
          <a:xfrm flipH="1">
            <a:off x="3440439" y="5476447"/>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9" name="Straight Arrow Connector 218"/>
          <p:cNvCxnSpPr>
            <a:stCxn id="29" idx="1"/>
            <a:endCxn id="12" idx="3"/>
          </p:cNvCxnSpPr>
          <p:nvPr/>
        </p:nvCxnSpPr>
        <p:spPr>
          <a:xfrm flipH="1">
            <a:off x="3440439" y="5083234"/>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23" name="Straight Arrow Connector 222"/>
          <p:cNvCxnSpPr>
            <a:stCxn id="56" idx="1"/>
            <a:endCxn id="54" idx="3"/>
          </p:cNvCxnSpPr>
          <p:nvPr/>
        </p:nvCxnSpPr>
        <p:spPr>
          <a:xfrm flipH="1">
            <a:off x="3440439" y="2417841"/>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30" name="Straight Arrow Connector 229"/>
          <p:cNvCxnSpPr>
            <a:stCxn id="11" idx="2"/>
            <a:endCxn id="54" idx="0"/>
          </p:cNvCxnSpPr>
          <p:nvPr/>
        </p:nvCxnSpPr>
        <p:spPr>
          <a:xfrm>
            <a:off x="2720439" y="2168606"/>
            <a:ext cx="0" cy="105235"/>
          </a:xfrm>
          <a:prstGeom prst="straightConnector1">
            <a:avLst/>
          </a:prstGeom>
          <a:ln w="31750">
            <a:solidFill>
              <a:schemeClr val="tx1"/>
            </a:solidFill>
            <a:headEnd type="none" w="med" len="lg"/>
            <a:tailEnd type="none" w="med" len="lg"/>
          </a:ln>
          <a:effectLst/>
        </p:spPr>
        <p:style>
          <a:lnRef idx="2">
            <a:schemeClr val="accent1"/>
          </a:lnRef>
          <a:fillRef idx="0">
            <a:schemeClr val="accent1"/>
          </a:fillRef>
          <a:effectRef idx="1">
            <a:schemeClr val="accent1"/>
          </a:effectRef>
          <a:fontRef idx="minor">
            <a:schemeClr val="tx1"/>
          </a:fontRef>
        </p:style>
      </p:cxnSp>
      <p:sp>
        <p:nvSpPr>
          <p:cNvPr id="121" name="Rounded Rectangle 120"/>
          <p:cNvSpPr/>
          <p:nvPr/>
        </p:nvSpPr>
        <p:spPr bwMode="auto">
          <a:xfrm>
            <a:off x="7299555" y="794657"/>
            <a:ext cx="2404739" cy="5860142"/>
          </a:xfrm>
          <a:prstGeom prst="roundRect">
            <a:avLst>
              <a:gd name="adj" fmla="val 0"/>
            </a:avLst>
          </a:prstGeom>
          <a:solidFill>
            <a:srgbClr val="808082">
              <a:alpha val="40000"/>
            </a:srgbClr>
          </a:solidFill>
          <a:ln w="28575" cap="flat" cmpd="sng" algn="ctr">
            <a:noFill/>
            <a:prstDash val="solid"/>
            <a:round/>
            <a:headEnd type="none" w="med" len="med"/>
            <a:tailEnd type="none" w="med" len="med"/>
          </a:ln>
          <a:effectLst/>
        </p:spPr>
        <p:txBody>
          <a:bodyPr lIns="121944" tIns="60972" rIns="121944" bIns="60972"/>
          <a:lstStyle/>
          <a:p>
            <a:pPr algn="ctr"/>
            <a:r>
              <a:rPr lang="de-DE" sz="1600" b="1" kern="0" dirty="0">
                <a:solidFill>
                  <a:srgbClr val="000000"/>
                </a:solidFill>
                <a:latin typeface="Calibri" panose="020F0502020204030204" pitchFamily="34" charset="0"/>
                <a:ea typeface="ＭＳ Ｐゴシック" pitchFamily="34" charset="-128"/>
                <a:cs typeface="Calibri" panose="020F0502020204030204" pitchFamily="34" charset="0"/>
              </a:rPr>
              <a:t>Middleware</a:t>
            </a:r>
            <a:endParaRPr lang="en-GB" sz="1600" b="1" kern="0" dirty="0">
              <a:solidFill>
                <a:srgbClr val="000000"/>
              </a:solidFill>
              <a:latin typeface="Calibri" panose="020F0502020204030204" pitchFamily="34" charset="0"/>
              <a:ea typeface="ＭＳ Ｐゴシック" pitchFamily="34" charset="-128"/>
              <a:cs typeface="Calibri" panose="020F0502020204030204" pitchFamily="34" charset="0"/>
            </a:endParaRPr>
          </a:p>
        </p:txBody>
      </p:sp>
      <p:sp>
        <p:nvSpPr>
          <p:cNvPr id="123" name="Rounded Rectangle 122"/>
          <p:cNvSpPr/>
          <p:nvPr/>
        </p:nvSpPr>
        <p:spPr bwMode="auto">
          <a:xfrm>
            <a:off x="7455114" y="3751891"/>
            <a:ext cx="2134866" cy="288000"/>
          </a:xfrm>
          <a:prstGeom prst="roundRect">
            <a:avLst>
              <a:gd name="adj" fmla="val 0"/>
            </a:avLst>
          </a:prstGeom>
          <a:solidFill>
            <a:srgbClr val="00C3DC"/>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Graphics</a:t>
            </a:r>
            <a:endParaRPr lang="en-GB"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endParaRPr>
          </a:p>
        </p:txBody>
      </p:sp>
      <p:sp>
        <p:nvSpPr>
          <p:cNvPr id="124" name="Rounded Rectangle 123"/>
          <p:cNvSpPr/>
          <p:nvPr/>
        </p:nvSpPr>
        <p:spPr bwMode="auto">
          <a:xfrm>
            <a:off x="7455129" y="1491578"/>
            <a:ext cx="2134866" cy="288000"/>
          </a:xfrm>
          <a:prstGeom prst="roundRect">
            <a:avLst>
              <a:gd name="adj" fmla="val 0"/>
            </a:avLst>
          </a:prstGeom>
          <a:solidFill>
            <a:srgbClr val="00C3DC"/>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USB Device</a:t>
            </a:r>
            <a:endParaRPr lang="en-GB"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endParaRPr>
          </a:p>
        </p:txBody>
      </p:sp>
      <p:sp>
        <p:nvSpPr>
          <p:cNvPr id="126" name="Rounded Rectangle 125"/>
          <p:cNvSpPr/>
          <p:nvPr/>
        </p:nvSpPr>
        <p:spPr bwMode="auto">
          <a:xfrm>
            <a:off x="7455129" y="4934140"/>
            <a:ext cx="2134866" cy="288000"/>
          </a:xfrm>
          <a:prstGeom prst="roundRect">
            <a:avLst>
              <a:gd name="adj" fmla="val 0"/>
            </a:avLst>
          </a:prstGeom>
          <a:solidFill>
            <a:srgbClr val="00C3DC"/>
          </a:solidFill>
          <a:ln w="19050" cap="flat" cmpd="sng" algn="ctr">
            <a:noFill/>
            <a:prstDash val="solid"/>
            <a:round/>
            <a:headEnd type="none" w="med" len="med"/>
            <a:tailEnd type="none" w="med" len="med"/>
          </a:ln>
          <a:effectLst/>
        </p:spPr>
        <p:txBody>
          <a:bodyPr wrap="none" lIns="121944" tIns="60972" rIns="121944" bIns="60972" anchor="ctr"/>
          <a:lstStyle/>
          <a:p>
            <a:pPr algn="ctr" fontAlgn="auto">
              <a:spcBef>
                <a:spcPts val="0"/>
              </a:spcBef>
              <a:spcAft>
                <a:spcPts val="0"/>
              </a:spcAft>
              <a:defRPr/>
            </a:pPr>
            <a:r>
              <a:rPr lang="de-DE" sz="1500" b="1" kern="0" dirty="0">
                <a:solidFill>
                  <a:srgbClr val="FDFDFD"/>
                </a:solidFill>
                <a:latin typeface="Calibri" panose="020F0502020204030204" pitchFamily="34" charset="0"/>
                <a:ea typeface="MS PGothic" pitchFamily="34" charset="-128"/>
                <a:cs typeface="Calibri" panose="020F0502020204030204" pitchFamily="34" charset="0"/>
              </a:rPr>
              <a:t>File System</a:t>
            </a:r>
          </a:p>
        </p:txBody>
      </p:sp>
      <p:sp>
        <p:nvSpPr>
          <p:cNvPr id="131" name="Rounded Rectangle 130"/>
          <p:cNvSpPr/>
          <p:nvPr/>
        </p:nvSpPr>
        <p:spPr bwMode="auto">
          <a:xfrm>
            <a:off x="7455129" y="2267526"/>
            <a:ext cx="2134866" cy="288000"/>
          </a:xfrm>
          <a:prstGeom prst="roundRect">
            <a:avLst>
              <a:gd name="adj" fmla="val 0"/>
            </a:avLst>
          </a:prstGeom>
          <a:solidFill>
            <a:srgbClr val="00C3DC"/>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TCP/IP Networking</a:t>
            </a:r>
          </a:p>
        </p:txBody>
      </p:sp>
      <p:sp>
        <p:nvSpPr>
          <p:cNvPr id="133" name="Rounded Rectangle 132"/>
          <p:cNvSpPr/>
          <p:nvPr/>
        </p:nvSpPr>
        <p:spPr bwMode="auto">
          <a:xfrm>
            <a:off x="7455129" y="5721823"/>
            <a:ext cx="2134866" cy="288000"/>
          </a:xfrm>
          <a:prstGeom prst="roundRect">
            <a:avLst>
              <a:gd name="adj" fmla="val 0"/>
            </a:avLst>
          </a:prstGeom>
          <a:solidFill>
            <a:srgbClr val="00C3DC"/>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USB Host</a:t>
            </a:r>
            <a:endParaRPr lang="en-GB"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endParaRPr>
          </a:p>
        </p:txBody>
      </p:sp>
      <p:cxnSp>
        <p:nvCxnSpPr>
          <p:cNvPr id="135" name="Straight Arrow Connector 134"/>
          <p:cNvCxnSpPr>
            <a:stCxn id="124" idx="1"/>
            <a:endCxn id="31" idx="3"/>
          </p:cNvCxnSpPr>
          <p:nvPr/>
        </p:nvCxnSpPr>
        <p:spPr>
          <a:xfrm flipH="1">
            <a:off x="6785945" y="1635578"/>
            <a:ext cx="669184" cy="1686"/>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6" name="Straight Arrow Connector 135"/>
          <p:cNvCxnSpPr>
            <a:stCxn id="131" idx="1"/>
            <a:endCxn id="33" idx="3"/>
          </p:cNvCxnSpPr>
          <p:nvPr/>
        </p:nvCxnSpPr>
        <p:spPr>
          <a:xfrm flipH="1" flipV="1">
            <a:off x="6785951" y="2024628"/>
            <a:ext cx="669178" cy="386898"/>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8" name="Straight Arrow Connector 137"/>
          <p:cNvCxnSpPr>
            <a:stCxn id="131" idx="1"/>
            <a:endCxn id="55" idx="3"/>
          </p:cNvCxnSpPr>
          <p:nvPr/>
        </p:nvCxnSpPr>
        <p:spPr>
          <a:xfrm flipH="1">
            <a:off x="6784356" y="2411526"/>
            <a:ext cx="670773" cy="6315"/>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9" name="Straight Arrow Connector 168"/>
          <p:cNvCxnSpPr>
            <a:stCxn id="123" idx="1"/>
            <a:endCxn id="24" idx="3"/>
          </p:cNvCxnSpPr>
          <p:nvPr/>
        </p:nvCxnSpPr>
        <p:spPr>
          <a:xfrm flipH="1" flipV="1">
            <a:off x="6784351" y="3889038"/>
            <a:ext cx="670763" cy="6853"/>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72" name="Straight Arrow Connector 171"/>
          <p:cNvCxnSpPr>
            <a:stCxn id="126" idx="1"/>
            <a:endCxn id="27" idx="3"/>
          </p:cNvCxnSpPr>
          <p:nvPr/>
        </p:nvCxnSpPr>
        <p:spPr>
          <a:xfrm flipH="1">
            <a:off x="6785951" y="5078140"/>
            <a:ext cx="669178" cy="331"/>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88" name="Straight Arrow Connector 187"/>
          <p:cNvCxnSpPr>
            <a:stCxn id="133" idx="1"/>
            <a:endCxn id="34" idx="3"/>
          </p:cNvCxnSpPr>
          <p:nvPr/>
        </p:nvCxnSpPr>
        <p:spPr>
          <a:xfrm flipH="1">
            <a:off x="6784352" y="5865823"/>
            <a:ext cx="670777" cy="3838"/>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87" name="Straight Arrow Connector 186">
            <a:extLst>
              <a:ext uri="{FF2B5EF4-FFF2-40B4-BE49-F238E27FC236}">
                <a16:creationId xmlns:a16="http://schemas.microsoft.com/office/drawing/2014/main" id="{D298304B-349A-431D-A22A-D8D84547A855}"/>
              </a:ext>
            </a:extLst>
          </p:cNvPr>
          <p:cNvCxnSpPr>
            <a:cxnSpLocks/>
            <a:stCxn id="131" idx="1"/>
            <a:endCxn id="100" idx="3"/>
          </p:cNvCxnSpPr>
          <p:nvPr/>
        </p:nvCxnSpPr>
        <p:spPr>
          <a:xfrm flipH="1">
            <a:off x="6784356" y="2411526"/>
            <a:ext cx="670773" cy="399528"/>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0" name="Straight Arrow Connector 189">
            <a:extLst>
              <a:ext uri="{FF2B5EF4-FFF2-40B4-BE49-F238E27FC236}">
                <a16:creationId xmlns:a16="http://schemas.microsoft.com/office/drawing/2014/main" id="{E0520F73-C464-45F1-A303-6CCF8B55C0DA}"/>
              </a:ext>
            </a:extLst>
          </p:cNvPr>
          <p:cNvCxnSpPr>
            <a:cxnSpLocks/>
            <a:stCxn id="126" idx="1"/>
            <a:endCxn id="103" idx="3"/>
          </p:cNvCxnSpPr>
          <p:nvPr/>
        </p:nvCxnSpPr>
        <p:spPr>
          <a:xfrm flipH="1" flipV="1">
            <a:off x="6785951" y="4680495"/>
            <a:ext cx="669178" cy="397645"/>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9" name="Straight Arrow Connector 198">
            <a:extLst>
              <a:ext uri="{FF2B5EF4-FFF2-40B4-BE49-F238E27FC236}">
                <a16:creationId xmlns:a16="http://schemas.microsoft.com/office/drawing/2014/main" id="{6AD099BF-1BF2-450E-8DBA-E0B74C128039}"/>
              </a:ext>
            </a:extLst>
          </p:cNvPr>
          <p:cNvCxnSpPr>
            <a:cxnSpLocks/>
            <a:endCxn id="28" idx="3"/>
          </p:cNvCxnSpPr>
          <p:nvPr/>
        </p:nvCxnSpPr>
        <p:spPr>
          <a:xfrm flipH="1">
            <a:off x="6784353" y="5078140"/>
            <a:ext cx="670762" cy="398307"/>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sp>
        <p:nvSpPr>
          <p:cNvPr id="200" name="Rounded Rectangle 95">
            <a:extLst>
              <a:ext uri="{FF2B5EF4-FFF2-40B4-BE49-F238E27FC236}">
                <a16:creationId xmlns:a16="http://schemas.microsoft.com/office/drawing/2014/main" id="{C30DCE2F-F12A-40C5-8BB6-09084A5A2663}"/>
              </a:ext>
            </a:extLst>
          </p:cNvPr>
          <p:cNvSpPr/>
          <p:nvPr/>
        </p:nvSpPr>
        <p:spPr bwMode="auto">
          <a:xfrm>
            <a:off x="3904633" y="3213768"/>
            <a:ext cx="1944687" cy="288000"/>
          </a:xfrm>
          <a:prstGeom prst="roundRect">
            <a:avLst>
              <a:gd name="adj" fmla="val 0"/>
            </a:avLst>
          </a:prstGeom>
          <a:solidFill>
            <a:srgbClr val="00A96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Calibri" panose="020F0502020204030204" pitchFamily="34" charset="0"/>
                <a:ea typeface="ＭＳ Ｐゴシック" pitchFamily="34" charset="-128"/>
                <a:cs typeface="Calibri" panose="020F0502020204030204" pitchFamily="34" charset="0"/>
              </a:rPr>
              <a:t>WiFi Driver</a:t>
            </a:r>
          </a:p>
        </p:txBody>
      </p:sp>
      <p:cxnSp>
        <p:nvCxnSpPr>
          <p:cNvPr id="203" name="Straight Arrow Connector 202">
            <a:extLst>
              <a:ext uri="{FF2B5EF4-FFF2-40B4-BE49-F238E27FC236}">
                <a16:creationId xmlns:a16="http://schemas.microsoft.com/office/drawing/2014/main" id="{DA398994-8A9A-421D-931C-3038175A2E9B}"/>
              </a:ext>
            </a:extLst>
          </p:cNvPr>
          <p:cNvCxnSpPr>
            <a:cxnSpLocks/>
            <a:stCxn id="96" idx="2"/>
            <a:endCxn id="200" idx="0"/>
          </p:cNvCxnSpPr>
          <p:nvPr/>
        </p:nvCxnSpPr>
        <p:spPr>
          <a:xfrm flipH="1">
            <a:off x="4876977" y="2955054"/>
            <a:ext cx="2" cy="258714"/>
          </a:xfrm>
          <a:prstGeom prst="straightConnector1">
            <a:avLst/>
          </a:prstGeom>
          <a:ln w="31750">
            <a:solidFill>
              <a:schemeClr val="tx1"/>
            </a:solidFill>
            <a:headEnd type="triangle" w="med" len="med"/>
            <a:tailEnd type="triangle" w="med" len="med"/>
          </a:ln>
          <a:effectLst/>
        </p:spPr>
        <p:style>
          <a:lnRef idx="2">
            <a:schemeClr val="accent1"/>
          </a:lnRef>
          <a:fillRef idx="0">
            <a:schemeClr val="accent1"/>
          </a:fillRef>
          <a:effectRef idx="1">
            <a:schemeClr val="accent1"/>
          </a:effectRef>
          <a:fontRef idx="minor">
            <a:schemeClr val="tx1"/>
          </a:fontRef>
        </p:style>
      </p:cxnSp>
      <p:sp>
        <p:nvSpPr>
          <p:cNvPr id="206" name="Rectangle 205">
            <a:extLst>
              <a:ext uri="{FF2B5EF4-FFF2-40B4-BE49-F238E27FC236}">
                <a16:creationId xmlns:a16="http://schemas.microsoft.com/office/drawing/2014/main" id="{1D7E0A96-4E42-4E5D-8DDC-49F032C8DFD3}"/>
              </a:ext>
            </a:extLst>
          </p:cNvPr>
          <p:cNvSpPr/>
          <p:nvPr/>
        </p:nvSpPr>
        <p:spPr bwMode="auto">
          <a:xfrm>
            <a:off x="5847725" y="3253307"/>
            <a:ext cx="936625" cy="207962"/>
          </a:xfrm>
          <a:prstGeom prst="rect">
            <a:avLst/>
          </a:prstGeom>
          <a:solidFill>
            <a:srgbClr val="CCEDDF"/>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alibri" panose="020F0502020204030204" pitchFamily="34" charset="0"/>
                <a:cs typeface="Calibri" panose="020F0502020204030204" pitchFamily="34" charset="0"/>
              </a:rPr>
              <a:t>WIFI0</a:t>
            </a:r>
            <a:endParaRPr lang="en-GB" sz="1200" dirty="0">
              <a:solidFill>
                <a:schemeClr val="tx1"/>
              </a:solidFill>
              <a:latin typeface="Calibri" panose="020F0502020204030204" pitchFamily="34" charset="0"/>
              <a:cs typeface="Calibri" panose="020F0502020204030204" pitchFamily="34" charset="0"/>
            </a:endParaRPr>
          </a:p>
        </p:txBody>
      </p:sp>
      <p:cxnSp>
        <p:nvCxnSpPr>
          <p:cNvPr id="208" name="Straight Arrow Connector 207">
            <a:extLst>
              <a:ext uri="{FF2B5EF4-FFF2-40B4-BE49-F238E27FC236}">
                <a16:creationId xmlns:a16="http://schemas.microsoft.com/office/drawing/2014/main" id="{39F779A1-1DC9-4B98-B19A-CAEB36D31B18}"/>
              </a:ext>
            </a:extLst>
          </p:cNvPr>
          <p:cNvCxnSpPr>
            <a:cxnSpLocks/>
            <a:stCxn id="131" idx="1"/>
            <a:endCxn id="206" idx="3"/>
          </p:cNvCxnSpPr>
          <p:nvPr/>
        </p:nvCxnSpPr>
        <p:spPr>
          <a:xfrm flipH="1">
            <a:off x="6784350" y="2411526"/>
            <a:ext cx="670779" cy="945762"/>
          </a:xfrm>
          <a:prstGeom prst="straightConnector1">
            <a:avLst/>
          </a:prstGeom>
          <a:ln w="31750">
            <a:solidFill>
              <a:schemeClr val="tx1"/>
            </a:solidFill>
            <a:prstDash val="sys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25" name="Straight Arrow Connector 124">
            <a:extLst>
              <a:ext uri="{FF2B5EF4-FFF2-40B4-BE49-F238E27FC236}">
                <a16:creationId xmlns:a16="http://schemas.microsoft.com/office/drawing/2014/main" id="{B1A3C41E-9002-491A-B308-429E586C8F83}"/>
              </a:ext>
            </a:extLst>
          </p:cNvPr>
          <p:cNvCxnSpPr>
            <a:cxnSpLocks/>
            <a:stCxn id="26" idx="0"/>
            <a:endCxn id="200" idx="2"/>
          </p:cNvCxnSpPr>
          <p:nvPr/>
        </p:nvCxnSpPr>
        <p:spPr>
          <a:xfrm flipH="1" flipV="1">
            <a:off x="4876977" y="3501768"/>
            <a:ext cx="1" cy="257827"/>
          </a:xfrm>
          <a:prstGeom prst="straightConnector1">
            <a:avLst/>
          </a:prstGeom>
          <a:ln w="31750">
            <a:solidFill>
              <a:schemeClr val="tx1"/>
            </a:solidFill>
            <a:headEnd type="triangle" w="med" len="med"/>
            <a:tailEnd type="triangle" w="med" len="med"/>
          </a:ln>
          <a:effectLst/>
        </p:spPr>
        <p:style>
          <a:lnRef idx="2">
            <a:schemeClr val="accent1"/>
          </a:lnRef>
          <a:fillRef idx="0">
            <a:schemeClr val="accent1"/>
          </a:fillRef>
          <a:effectRef idx="1">
            <a:schemeClr val="accent1"/>
          </a:effectRef>
          <a:fontRef idx="minor">
            <a:schemeClr val="tx1"/>
          </a:fontRef>
        </p:style>
      </p:cxnSp>
      <p:sp>
        <p:nvSpPr>
          <p:cNvPr id="5" name="TextBox 4">
            <a:extLst>
              <a:ext uri="{FF2B5EF4-FFF2-40B4-BE49-F238E27FC236}">
                <a16:creationId xmlns:a16="http://schemas.microsoft.com/office/drawing/2014/main" id="{38A38BB5-69AB-40F2-A84D-BA4FE2EF22BB}"/>
              </a:ext>
            </a:extLst>
          </p:cNvPr>
          <p:cNvSpPr txBox="1"/>
          <p:nvPr/>
        </p:nvSpPr>
        <p:spPr>
          <a:xfrm>
            <a:off x="7108867" y="2918673"/>
            <a:ext cx="710513" cy="218484"/>
          </a:xfrm>
          <a:prstGeom prst="rect">
            <a:avLst/>
          </a:prstGeom>
        </p:spPr>
        <p:txBody>
          <a:bodyPr vert="horz" wrap="square" lIns="0" tIns="0" rIns="0" bIns="0" rtlCol="0" anchor="t">
            <a:normAutofit/>
          </a:bodyPr>
          <a:lstStyle/>
          <a:p>
            <a:r>
              <a:rPr lang="en-US" sz="1400" dirty="0">
                <a:latin typeface="Calibri" panose="020F0502020204030204" pitchFamily="34" charset="0"/>
                <a:cs typeface="Calibri" panose="020F0502020204030204" pitchFamily="34" charset="0"/>
              </a:rPr>
              <a:t>see note</a:t>
            </a:r>
            <a:endParaRPr lang="en-GB" sz="1400" dirty="0">
              <a:latin typeface="Calibri" panose="020F0502020204030204" pitchFamily="34" charset="0"/>
              <a:cs typeface="Calibri" panose="020F0502020204030204" pitchFamily="34" charset="0"/>
            </a:endParaRPr>
          </a:p>
        </p:txBody>
      </p:sp>
    </p:spTree>
    <p:extLst>
      <p:ext uri="{BB962C8B-B14F-4D97-AF65-F5344CB8AC3E}">
        <p14:creationId xmlns:p14="http://schemas.microsoft.com/office/powerpoint/2010/main" val="754595653"/>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RM PPT Template 2014 Public">
  <a:themeElements>
    <a:clrScheme name="Custom 13">
      <a:dk1>
        <a:srgbClr val="000000"/>
      </a:dk1>
      <a:lt1>
        <a:srgbClr val="FFFFFF"/>
      </a:lt1>
      <a:dk2>
        <a:srgbClr val="61116A"/>
      </a:dk2>
      <a:lt2>
        <a:srgbClr val="F68A33"/>
      </a:lt2>
      <a:accent1>
        <a:srgbClr val="128CAB"/>
      </a:accent1>
      <a:accent2>
        <a:srgbClr val="ED174F"/>
      </a:accent2>
      <a:accent3>
        <a:srgbClr val="26CEAD"/>
      </a:accent3>
      <a:accent4>
        <a:srgbClr val="F68A33"/>
      </a:accent4>
      <a:accent5>
        <a:srgbClr val="00B1DB"/>
      </a:accent5>
      <a:accent6>
        <a:srgbClr val="61116A"/>
      </a:accent6>
      <a:hlink>
        <a:srgbClr val="128CAB"/>
      </a:hlink>
      <a:folHlink>
        <a:srgbClr val="9A8B7C"/>
      </a:folHlink>
    </a:clrScheme>
    <a:fontScheme name="Solstice">
      <a:majorFont>
        <a:latin typeface="Gill Sans MT"/>
        <a:ea typeface=""/>
        <a:cs typeface=""/>
        <a:font script="Grek" typeface="Corbel"/>
        <a:font script="Cyrl" typeface="Corbel"/>
        <a:font script="Jpan" typeface="ＭＳ ゴシック"/>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ill Sans MT"/>
        <a:ea typeface=""/>
        <a:cs typeface=""/>
        <a:font script="Grek" typeface="Corbel"/>
        <a:font script="Cyrl" typeface="Corbel"/>
        <a:font script="Jpan" typeface="ＭＳ ゴシック"/>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Aspect">
      <a:fillStyleLst>
        <a:solidFill>
          <a:schemeClr val="phClr"/>
        </a:solidFill>
        <a:gradFill rotWithShape="1">
          <a:gsLst>
            <a:gs pos="0">
              <a:schemeClr val="phClr">
                <a:tint val="65000"/>
                <a:satMod val="270000"/>
              </a:schemeClr>
            </a:gs>
            <a:gs pos="25000">
              <a:schemeClr val="phClr">
                <a:tint val="60000"/>
                <a:satMod val="300000"/>
              </a:schemeClr>
            </a:gs>
            <a:gs pos="100000">
              <a:schemeClr val="phClr">
                <a:tint val="29000"/>
                <a:satMod val="400000"/>
              </a:schemeClr>
            </a:gs>
          </a:gsLst>
          <a:lin ang="16200000" scaled="1"/>
        </a:gradFill>
        <a:gradFill rotWithShape="1">
          <a:gsLst>
            <a:gs pos="0">
              <a:schemeClr val="phClr">
                <a:shade val="45000"/>
                <a:satMod val="155000"/>
              </a:schemeClr>
            </a:gs>
            <a:gs pos="60000">
              <a:schemeClr val="phClr">
                <a:shade val="95000"/>
                <a:satMod val="150000"/>
              </a:schemeClr>
            </a:gs>
            <a:gs pos="100000">
              <a:schemeClr val="phClr">
                <a:tint val="87000"/>
                <a:satMod val="250000"/>
              </a:schemeClr>
            </a:gs>
          </a:gsLst>
          <a:lin ang="16200000" scaled="0"/>
        </a:gradFill>
      </a:fillStyleLst>
      <a:lnStyleLst>
        <a:ln w="9525" cap="flat" cmpd="sng" algn="ctr">
          <a:solidFill>
            <a:schemeClr val="phClr">
              <a:satMod val="150000"/>
            </a:schemeClr>
          </a:solidFill>
          <a:prstDash val="solid"/>
        </a:ln>
        <a:ln w="42500" cap="flat" cmpd="sng" algn="ctr">
          <a:solidFill>
            <a:schemeClr val="phClr"/>
          </a:solidFill>
          <a:prstDash val="solid"/>
        </a:ln>
        <a:ln w="38100" cap="flat" cmpd="sng" algn="ctr">
          <a:solidFill>
            <a:schemeClr val="phClr"/>
          </a:solidFill>
          <a:prstDash val="solid"/>
        </a:ln>
      </a:lnStyleLst>
      <a:effectStyleLst>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scene3d>
            <a:camera prst="orthographicFront" fov="0">
              <a:rot lat="0" lon="0" rev="0"/>
            </a:camera>
            <a:lightRig rig="contrasting" dir="t">
              <a:rot lat="0" lon="0" rev="12000000"/>
            </a:lightRig>
          </a:scene3d>
          <a:sp3d prstMaterial="powder">
            <a:bevelT h="50800"/>
          </a:sp3d>
        </a:effectStyle>
      </a:effectStyleLst>
      <a:bgFillStyleLst>
        <a:solidFill>
          <a:schemeClr val="phClr"/>
        </a:solidFill>
        <a:gradFill rotWithShape="1">
          <a:gsLst>
            <a:gs pos="0">
              <a:schemeClr val="phClr">
                <a:shade val="35000"/>
                <a:satMod val="150000"/>
              </a:schemeClr>
            </a:gs>
            <a:gs pos="45000">
              <a:schemeClr val="phClr">
                <a:shade val="68000"/>
                <a:satMod val="155000"/>
              </a:schemeClr>
            </a:gs>
            <a:gs pos="100000">
              <a:schemeClr val="phClr">
                <a:tint val="70000"/>
                <a:satMod val="175000"/>
              </a:schemeClr>
            </a:gs>
          </a:gsLst>
          <a:lin ang="16200000" scaled="0"/>
        </a:gradFill>
        <a:blipFill>
          <a:blip xmlns:r="http://schemas.openxmlformats.org/officeDocument/2006/relationships" r:embed="rId1">
            <a:duotone>
              <a:schemeClr val="phClr">
                <a:shade val="800"/>
                <a:satMod val="150000"/>
              </a:schemeClr>
              <a:schemeClr val="phClr">
                <a:tint val="80000"/>
                <a:satMod val="150000"/>
              </a:schemeClr>
            </a:duotone>
          </a:blip>
          <a:tile tx="0" ty="0" sx="75000" sy="75000" flip="none" algn="tl"/>
        </a:blipFill>
      </a:bgFillStyleLst>
    </a:fmtScheme>
  </a:themeElements>
  <a:objectDefaults>
    <a:spDef>
      <a:spPr>
        <a:noFill/>
        <a:ln>
          <a:solidFill>
            <a:schemeClr val="accent1"/>
          </a:solidFill>
        </a:ln>
        <a:effectLst/>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txDef>
      <a:spPr/>
      <a:bodyPr vert="horz" wrap="square" lIns="0" tIns="0" rIns="0" bIns="0" rtlCol="0" anchor="t">
        <a:normAutofit/>
      </a:bodyPr>
      <a:lstStyle>
        <a:defPPr>
          <a:defRPr dirty="0" smtClean="0"/>
        </a:defPPr>
      </a:lstStyle>
    </a:tx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Picture" ma:contentTypeID="0x010102005A5C1BE65173D647975D08D04557E024" ma:contentTypeVersion="3" ma:contentTypeDescription="Upload an image or a photograph." ma:contentTypeScope="" ma:versionID="4e02033e9a8407b55ee482baa8e8773d">
  <xsd:schema xmlns:xsd="http://www.w3.org/2001/XMLSchema" xmlns:xs="http://www.w3.org/2001/XMLSchema" xmlns:p="http://schemas.microsoft.com/office/2006/metadata/properties" xmlns:ns1="http://schemas.microsoft.com/sharepoint/v3" xmlns:ns2="f2ad5090-61a8-4b8c-ab70-68f4ff4d1933" targetNamespace="http://schemas.microsoft.com/office/2006/metadata/properties" ma:root="true" ma:fieldsID="56baf7bb33d679821ced92383ddba583" ns1:_="" ns2:_="">
    <xsd:import namespace="http://schemas.microsoft.com/sharepoint/v3"/>
    <xsd:import namespace="f2ad5090-61a8-4b8c-ab70-68f4ff4d1933"/>
    <xsd:element name="properties">
      <xsd:complexType>
        <xsd:sequence>
          <xsd:element name="documentManagement">
            <xsd:complexType>
              <xsd:all>
                <xsd:element ref="ns1:ImageWidth" minOccurs="0"/>
                <xsd:element ref="ns1:ImageHeight" minOccurs="0"/>
                <xsd:element ref="ns1:ImageCreateDate" minOccurs="0"/>
                <xsd:element ref="ns1:Description" minOccurs="0"/>
                <xsd:element ref="ns1:ThumbnailExists" minOccurs="0"/>
                <xsd:element ref="ns1:PreviewExists" minOccurs="0"/>
                <xsd:element ref="ns1:AlternateThumbnailUrl" minOccurs="0"/>
                <xsd:element ref="ns2:_dlc_DocId" minOccurs="0"/>
                <xsd:element ref="ns2:_dlc_DocIdUrl" minOccurs="0"/>
                <xsd:element ref="ns2:_dlc_DocIdPersistId"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ImageWidth" ma:index="11" nillable="true" ma:displayName="Picture Width" ma:internalName="ImageWidth" ma:readOnly="true">
      <xsd:simpleType>
        <xsd:restriction base="dms:Unknown"/>
      </xsd:simpleType>
    </xsd:element>
    <xsd:element name="ImageHeight" ma:index="12" nillable="true" ma:displayName="Picture Height" ma:internalName="ImageHeight" ma:readOnly="true">
      <xsd:simpleType>
        <xsd:restriction base="dms:Unknown"/>
      </xsd:simpleType>
    </xsd:element>
    <xsd:element name="ImageCreateDate" ma:index="13" nillable="true" ma:displayName="Date Picture Taken" ma:format="DateTime" ma:hidden="true" ma:internalName="ImageCreateDate">
      <xsd:simpleType>
        <xsd:restriction base="dms:DateTime"/>
      </xsd:simpleType>
    </xsd:element>
    <xsd:element name="Description" ma:index="14" nillable="true" ma:displayName="Description" ma:description="Used as alternative text for the picture." ma:hidden="true" ma:internalName="Description">
      <xsd:simpleType>
        <xsd:restriction base="dms:Note">
          <xsd:maxLength value="255"/>
        </xsd:restriction>
      </xsd:simpleType>
    </xsd:element>
    <xsd:element name="ThumbnailExists" ma:index="23" nillable="true" ma:displayName="Thumbnail Exists" ma:default="FALSE" ma:hidden="true" ma:internalName="ThumbnailExists" ma:readOnly="true">
      <xsd:simpleType>
        <xsd:restriction base="dms:Boolean"/>
      </xsd:simpleType>
    </xsd:element>
    <xsd:element name="PreviewExists" ma:index="24" nillable="true" ma:displayName="Preview Exists" ma:default="FALSE" ma:hidden="true" ma:internalName="PreviewExists" ma:readOnly="true">
      <xsd:simpleType>
        <xsd:restriction base="dms:Boolean"/>
      </xsd:simpleType>
    </xsd:element>
    <xsd:element name="AlternateThumbnailUrl" ma:index="25" nillable="true" ma:displayName="Preview Image URL" ma:format="Image" ma:hidden="true" ma:internalName="AlternateThumbnailUrl">
      <xsd:complexType>
        <xsd:complexContent>
          <xsd:extension base="dms:URL">
            <xsd:sequence>
              <xsd:element name="Url" type="dms:ValidUrl" minOccurs="0" nillable="true"/>
              <xsd:element name="Description" type="xsd:string" nillable="true"/>
            </xsd:sequence>
          </xsd:extension>
        </xsd:complexContent>
      </xsd:complexType>
    </xsd:element>
  </xsd:schema>
  <xsd:schema xmlns:xsd="http://www.w3.org/2001/XMLSchema" xmlns:xs="http://www.w3.org/2001/XMLSchema" xmlns:dms="http://schemas.microsoft.com/office/2006/documentManagement/types" xmlns:pc="http://schemas.microsoft.com/office/infopath/2007/PartnerControls" targetNamespace="f2ad5090-61a8-4b8c-ab70-68f4ff4d1933" elementFormDefault="qualified">
    <xsd:import namespace="http://schemas.microsoft.com/office/2006/documentManagement/types"/>
    <xsd:import namespace="http://schemas.microsoft.com/office/infopath/2007/PartnerControls"/>
    <xsd:element name="_dlc_DocId" ma:index="26" nillable="true" ma:displayName="Document ID Value" ma:description="The value of the document ID assigned to this item." ma:internalName="_dlc_DocId" ma:readOnly="true">
      <xsd:simpleType>
        <xsd:restriction base="dms:Text"/>
      </xsd:simpleType>
    </xsd:element>
    <xsd:element name="_dlc_DocIdUrl" ma:index="27" nillable="true" ma:displayName="Document ID" ma:description="Permanent link to this document." ma:hidden="true" ma:internalName="_dlc_DocIdUrl" ma:readOnly="true">
      <xsd:complexType>
        <xsd:complexContent>
          <xsd:extension base="dms:URL">
            <xsd:sequence>
              <xsd:element name="Url" type="dms:ValidUrl" minOccurs="0" nillable="true"/>
              <xsd:element name="Description" type="xsd:string" nillable="true"/>
            </xsd:sequence>
          </xsd:extension>
        </xsd:complexContent>
      </xsd:complexType>
    </xsd:element>
    <xsd:element name="_dlc_DocIdPersistId" ma:index="28" nillable="true" ma:displayName="Persist ID" ma:description="Keep ID on add." ma:hidden="true" ma:internalName="_dlc_DocIdPersistId" ma:readOnly="true">
      <xsd:simpleType>
        <xsd:restriction base="dms:Boolea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8" ma:displayName="Title"/>
        <xsd:element ref="dc:subject" minOccurs="0" maxOccurs="1"/>
        <xsd:element ref="dc:description" minOccurs="0" maxOccurs="1"/>
        <xsd:element name="keywords" minOccurs="0" maxOccurs="1" type="xsd:string" ma:index="20" ma:displayName="Keywords"/>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documentManagement>
    <AlternateThumbnailUrl xmlns="http://schemas.microsoft.com/sharepoint/v3">
      <Url xsi:nil="true"/>
      <Description xsi:nil="true"/>
    </AlternateThumbnailUrl>
    <ImageCreateDate xmlns="http://schemas.microsoft.com/sharepoint/v3" xsi:nil="true"/>
    <Description xmlns="http://schemas.microsoft.com/sharepoint/v3" xsi:nil="true"/>
    <_dlc_DocId xmlns="f2ad5090-61a8-4b8c-ab70-68f4ff4d1933">ARM-ECM-0151353</_dlc_DocId>
    <_dlc_DocIdUrl xmlns="f2ad5090-61a8-4b8c-ab70-68f4ff4d1933">
      <Url>http://teamsites.arm.com/sites/marketing/branding/_layouts/DocIdRedir.aspx?ID=ARM-ECM-0151353</Url>
      <Description>ARM-ECM-0151353</Description>
    </_dlc_DocIdUrl>
  </documentManagement>
</p:properties>
</file>

<file path=customXml/item4.xml><?xml version="1.0" encoding="utf-8"?>
<?mso-contentType ?>
<spe:Receivers xmlns:spe="http://schemas.microsoft.com/sharepoint/events">
  <Receiver>
    <Name>Document ID Generator</Name>
    <Synchronization>Synchronous</Synchronization>
    <Type>10001</Type>
    <SequenceNumber>1000</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10002</Type>
    <SequenceNumber>1001</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10004</Type>
    <SequenceNumber>1002</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10006</Type>
    <SequenceNumber>1003</SequenceNumber>
    <Assembly>Microsoft.Office.DocumentManagement, Version=14.0.0.0, Culture=neutral, PublicKeyToken=71e9bce111e9429c</Assembly>
    <Class>Microsoft.Office.DocumentManagement.Internal.DocIdHandler</Class>
    <Data/>
    <Filter/>
  </Receiver>
</spe:Receivers>
</file>

<file path=customXml/itemProps1.xml><?xml version="1.0" encoding="utf-8"?>
<ds:datastoreItem xmlns:ds="http://schemas.openxmlformats.org/officeDocument/2006/customXml" ds:itemID="{9C777C69-0744-4BF3-8514-FB149EBD2248}">
  <ds:schemaRefs>
    <ds:schemaRef ds:uri="http://schemas.microsoft.com/sharepoint/v3/contenttype/forms"/>
  </ds:schemaRefs>
</ds:datastoreItem>
</file>

<file path=customXml/itemProps2.xml><?xml version="1.0" encoding="utf-8"?>
<ds:datastoreItem xmlns:ds="http://schemas.openxmlformats.org/officeDocument/2006/customXml" ds:itemID="{E2FEA05E-38D0-44EA-8B8D-2375FC6AAF0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f2ad5090-61a8-4b8c-ab70-68f4ff4d1933"/>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AE6E82D6-7FB8-4D99-A7B6-3C5BB1D894B9}">
  <ds:schemaRefs>
    <ds:schemaRef ds:uri="http://schemas.microsoft.com/office/2006/metadata/properties"/>
    <ds:schemaRef ds:uri="http://schemas.openxmlformats.org/package/2006/metadata/core-properties"/>
    <ds:schemaRef ds:uri="http://schemas.microsoft.com/office/2006/documentManagement/types"/>
    <ds:schemaRef ds:uri="http://purl.org/dc/dcmitype/"/>
    <ds:schemaRef ds:uri="http://purl.org/dc/elements/1.1/"/>
    <ds:schemaRef ds:uri="http://schemas.microsoft.com/office/infopath/2007/PartnerControls"/>
    <ds:schemaRef ds:uri="f2ad5090-61a8-4b8c-ab70-68f4ff4d1933"/>
    <ds:schemaRef ds:uri="http://purl.org/dc/terms/"/>
    <ds:schemaRef ds:uri="http://schemas.microsoft.com/sharepoint/v3"/>
    <ds:schemaRef ds:uri="http://www.w3.org/XML/1998/namespace"/>
  </ds:schemaRefs>
</ds:datastoreItem>
</file>

<file path=customXml/itemProps4.xml><?xml version="1.0" encoding="utf-8"?>
<ds:datastoreItem xmlns:ds="http://schemas.openxmlformats.org/officeDocument/2006/customXml" ds:itemID="{C8CB23D7-89E5-42FF-A5EB-008A06AB37C7}">
  <ds:schemaRefs>
    <ds:schemaRef ds:uri="http://schemas.microsoft.com/sharepoint/events"/>
  </ds:schemaRefs>
</ds:datastoreItem>
</file>

<file path=docProps/app.xml><?xml version="1.0" encoding="utf-8"?>
<Properties xmlns="http://schemas.openxmlformats.org/officeDocument/2006/extended-properties" xmlns:vt="http://schemas.openxmlformats.org/officeDocument/2006/docPropsVTypes">
  <Template>ARM PPT Template 2014 Public</Template>
  <TotalTime>8382</TotalTime>
  <Words>379</Words>
  <Application>Microsoft Office PowerPoint</Application>
  <PresentationFormat>Custom</PresentationFormat>
  <Paragraphs>116</Paragraphs>
  <Slides>2</Slides>
  <Notes>2</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2</vt:i4>
      </vt:variant>
    </vt:vector>
  </HeadingPairs>
  <TitlesOfParts>
    <vt:vector size="11" baseType="lpstr">
      <vt:lpstr>Arial</vt:lpstr>
      <vt:lpstr>Calibri</vt:lpstr>
      <vt:lpstr>Courier New</vt:lpstr>
      <vt:lpstr>Gill Sans MT</vt:lpstr>
      <vt:lpstr>Segoe UI</vt:lpstr>
      <vt:lpstr>Verdana</vt:lpstr>
      <vt:lpstr>Wingdings</vt:lpstr>
      <vt:lpstr>Wingdings 2</vt:lpstr>
      <vt:lpstr>ARM PPT Template 2014 Public</vt:lpstr>
      <vt:lpstr>CMSIS-Driver 2.0</vt:lpstr>
      <vt:lpstr>PowerPoint Presentation</vt:lpstr>
    </vt:vector>
  </TitlesOfParts>
  <Company>Arm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Christopher Seidl</dc:creator>
  <cp:lastModifiedBy>Christopher Seidl</cp:lastModifiedBy>
  <cp:revision>409</cp:revision>
  <cp:lastPrinted>2014-06-23T13:17:36Z</cp:lastPrinted>
  <dcterms:created xsi:type="dcterms:W3CDTF">2014-02-14T11:44:43Z</dcterms:created>
  <dcterms:modified xsi:type="dcterms:W3CDTF">2021-05-07T09:46:26Z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0x010102005A5C1BE65173D647975D08D04557E024</vt:lpwstr>
  </property>
  <property fmtid="{D5CDD505-2E9C-101B-9397-08002B2CF9AE}" pid="3" name="_dlc_DocIdItemGuid">
    <vt:lpwstr>d0713a34-1062-48d0-aada-3b674e8d17e0</vt:lpwstr>
  </property>
  <property fmtid="{D5CDD505-2E9C-101B-9397-08002B2CF9AE}" pid="4" name="vti_description">
    <vt:lpwstr/>
  </property>
</Properties>
</file>