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customXml/itemProps4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5"/>
  </p:sldMasterIdLst>
  <p:notesMasterIdLst>
    <p:notesMasterId r:id="rId8"/>
  </p:notesMasterIdLst>
  <p:handoutMasterIdLst>
    <p:handoutMasterId r:id="rId9"/>
  </p:handoutMasterIdLst>
  <p:sldIdLst>
    <p:sldId id="348" r:id="rId6"/>
    <p:sldId id="349" r:id="rId7"/>
  </p:sldIdLst>
  <p:sldSz cx="9144000" cy="5143500" type="screen16x9"/>
  <p:notesSz cx="6858000" cy="9144000"/>
  <p:defaultTextStyle>
    <a:defPPr>
      <a:defRPr lang="en-US"/>
    </a:defPPr>
    <a:lvl1pPr marL="0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349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06992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60486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14013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67489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20971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17451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27975" algn="l" defTabSz="453495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Nicolas Chaussade" initials="NC" lastIdx="4" clrIdx="0"/>
  <p:cmAuthor id="1" name="Admin" initials="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clrMru>
    <a:srgbClr val="128CAB"/>
    <a:srgbClr val="C5EDF8"/>
    <a:srgbClr val="464B4B"/>
    <a:srgbClr val="2D2D2D"/>
    <a:srgbClr val="D9F6FA"/>
    <a:srgbClr val="00C3DC"/>
    <a:srgbClr val="D5D6D6"/>
    <a:srgbClr val="434848"/>
    <a:srgbClr val="128CAA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Medium Style 2 - Accent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0A1B5D5-9B99-4C35-A422-299274C87663}" styleName="Medium Style 1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6">
              <a:tint val="20000"/>
            </a:schemeClr>
          </a:solidFill>
        </a:fill>
      </a:tcStyle>
    </a:band1H>
    <a:band1V>
      <a:tcStyle>
        <a:tcBdr/>
        <a:fill>
          <a:solidFill>
            <a:schemeClr val="accent6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E8B1032C-EA38-4F05-BA0D-38AFFFC7BED3}" styleName="Light Style 3 - Accent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491" autoAdjust="0"/>
    <p:restoredTop sz="90651" autoAdjust="0"/>
  </p:normalViewPr>
  <p:slideViewPr>
    <p:cSldViewPr snapToGrid="0">
      <p:cViewPr>
        <p:scale>
          <a:sx n="100" d="100"/>
          <a:sy n="100" d="100"/>
        </p:scale>
        <p:origin x="-456" y="-702"/>
      </p:cViewPr>
      <p:guideLst>
        <p:guide orient="horz" pos="954"/>
        <p:guide orient="horz" pos="3059"/>
        <p:guide pos="386"/>
        <p:guide pos="5187"/>
      </p:guideLst>
    </p:cSldViewPr>
  </p:slideViewPr>
  <p:outlineViewPr>
    <p:cViewPr>
      <p:scale>
        <a:sx n="33" d="100"/>
        <a:sy n="33" d="100"/>
      </p:scale>
      <p:origin x="0" y="4912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6" d="100"/>
        <a:sy n="76" d="100"/>
      </p:scale>
      <p:origin x="0" y="0"/>
    </p:cViewPr>
  </p:sorterViewPr>
  <p:notesViewPr>
    <p:cSldViewPr snapToGrid="0">
      <p:cViewPr varScale="1">
        <p:scale>
          <a:sx n="103" d="100"/>
          <a:sy n="103" d="100"/>
        </p:scale>
        <p:origin x="-3342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1.xml"/><Relationship Id="rId10" Type="http://schemas.openxmlformats.org/officeDocument/2006/relationships/commentAuthors" Target="commentAuthors.xml"/><Relationship Id="rId4" Type="http://schemas.openxmlformats.org/officeDocument/2006/relationships/customXml" Target="../customXml/item4.xml"/><Relationship Id="rId9" Type="http://schemas.openxmlformats.org/officeDocument/2006/relationships/handoutMaster" Target="handoutMasters/handoutMaster1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>
              <a:latin typeface="Gill Sans MT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5EA7E8-790E-7A44-B053-533A2ADF9BAB}" type="datetimeFigureOut">
              <a:rPr lang="en-US" smtClean="0">
                <a:latin typeface="Gill Sans MT"/>
              </a:rPr>
              <a:t>3/6/2017</a:t>
            </a:fld>
            <a:endParaRPr lang="en-US" dirty="0">
              <a:latin typeface="Gill Sans MT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>
              <a:latin typeface="Gill Sans MT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2C74964-C89A-6942-8CFD-A548E194CC3A}" type="slidenum">
              <a:rPr lang="en-US" smtClean="0">
                <a:latin typeface="Gill Sans MT"/>
              </a:rPr>
              <a:t>‹#›</a:t>
            </a:fld>
            <a:endParaRPr lang="en-US" dirty="0">
              <a:latin typeface="Gill Sans MT"/>
            </a:endParaRPr>
          </a:p>
        </p:txBody>
      </p:sp>
    </p:spTree>
    <p:extLst>
      <p:ext uri="{BB962C8B-B14F-4D97-AF65-F5344CB8AC3E}">
        <p14:creationId xmlns:p14="http://schemas.microsoft.com/office/powerpoint/2010/main" val="2065913603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2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Gill Sans MT"/>
              </a:defRPr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Gill Sans MT"/>
              </a:defRPr>
            </a:lvl1pPr>
          </a:lstStyle>
          <a:p>
            <a:fld id="{49FE4451-D2A5-554E-B842-8C4F3752E2A4}" type="datetimeFigureOut">
              <a:rPr lang="en-US" smtClean="0"/>
              <a:pPr/>
              <a:t>3/6/2017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GB" dirty="0" smtClean="0"/>
              <a:t>Click to edit Master text styles</a:t>
            </a:r>
          </a:p>
          <a:p>
            <a:pPr lvl="1"/>
            <a:r>
              <a:rPr lang="en-GB" dirty="0" smtClean="0"/>
              <a:t>Second level</a:t>
            </a:r>
          </a:p>
          <a:p>
            <a:pPr lvl="2"/>
            <a:r>
              <a:rPr lang="en-GB" dirty="0" smtClean="0"/>
              <a:t>Third level</a:t>
            </a:r>
          </a:p>
          <a:p>
            <a:pPr lvl="3"/>
            <a:r>
              <a:rPr lang="en-GB" dirty="0" smtClean="0"/>
              <a:t>Fourth level</a:t>
            </a:r>
          </a:p>
          <a:p>
            <a:pPr lvl="4"/>
            <a:r>
              <a:rPr lang="en-GB" dirty="0" smtClean="0"/>
              <a:t>Fifth level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Gill Sans MT"/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Gill Sans MT"/>
              </a:defRPr>
            </a:lvl1pPr>
          </a:lstStyle>
          <a:p>
            <a:fld id="{15C21F19-84A7-D347-9BFC-DB9F02D4494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436160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1pPr>
    <a:lvl2pPr marL="453495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2pPr>
    <a:lvl3pPr marL="906992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3pPr>
    <a:lvl4pPr marL="1360486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4pPr>
    <a:lvl5pPr marL="1814013" algn="l" defTabSz="453495" rtl="0" eaLnBrk="1" latinLnBrk="0" hangingPunct="1">
      <a:defRPr sz="1200" kern="1200">
        <a:solidFill>
          <a:schemeClr val="tx1"/>
        </a:solidFill>
        <a:latin typeface="Gill Sans MT"/>
        <a:ea typeface="+mn-ea"/>
        <a:cs typeface="+mn-cs"/>
      </a:defRPr>
    </a:lvl5pPr>
    <a:lvl6pPr marL="2267489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20971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74515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27975" algn="l" defTabSz="453495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>
              <a:latin typeface="Arial" charset="0"/>
            </a:endParaRPr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451D7-7D34-4DBF-8A39-D942B9F7BAD4}" type="slidenum">
              <a:rPr lang="en-GB" smtClean="0"/>
              <a:pPr/>
              <a:t>1</a:t>
            </a:fld>
            <a:endParaRPr lang="en-GB" dirty="0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ln/>
        </p:spPr>
      </p:sp>
      <p:sp>
        <p:nvSpPr>
          <p:cNvPr id="46083" name="Notes Placeholder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US" dirty="0" smtClean="0">
              <a:latin typeface="Arial" charset="0"/>
            </a:endParaRPr>
          </a:p>
        </p:txBody>
      </p:sp>
      <p:sp>
        <p:nvSpPr>
          <p:cNvPr id="46084" name="Slide Number Placeholder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B62451D7-7D34-4DBF-8A39-D942B9F7BAD4}" type="slidenum">
              <a:rPr lang="en-GB" smtClean="0"/>
              <a:pPr/>
              <a:t>2</a:t>
            </a:fld>
            <a:endParaRPr lang="en-GB" dirty="0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4.jpe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itle Slide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340001" y="296845"/>
            <a:ext cx="5248941" cy="876308"/>
          </a:xfrm>
        </p:spPr>
        <p:txBody>
          <a:bodyPr/>
          <a:lstStyle>
            <a:lvl1pPr>
              <a:lnSpc>
                <a:spcPts val="3400"/>
              </a:lnSpc>
              <a:defRPr sz="3200" b="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edit </a:t>
            </a:r>
            <a:br>
              <a:rPr lang="en-GB" noProof="0" dirty="0" smtClean="0"/>
            </a:br>
            <a:r>
              <a:rPr lang="en-GB" noProof="0" dirty="0" smtClean="0"/>
              <a:t>master title style</a:t>
            </a:r>
            <a:endParaRPr lang="en-GB" noProof="0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449689" y="2454275"/>
            <a:ext cx="1040634" cy="310875"/>
          </a:xfrm>
          <a:prstGeom prst="rect">
            <a:avLst/>
          </a:prstGeom>
        </p:spPr>
      </p:pic>
      <p:sp>
        <p:nvSpPr>
          <p:cNvPr id="10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2334589" y="2525219"/>
            <a:ext cx="3881350" cy="321075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0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 smtClean="0"/>
              <a:t>Speaker name</a:t>
            </a:r>
          </a:p>
          <a:p>
            <a:pPr lvl="0"/>
            <a:endParaRPr lang="en-GB" noProof="0" dirty="0" smtClean="0"/>
          </a:p>
        </p:txBody>
      </p:sp>
      <p:sp>
        <p:nvSpPr>
          <p:cNvPr id="6" name="Text Placeholder 9"/>
          <p:cNvSpPr>
            <a:spLocks noGrp="1"/>
          </p:cNvSpPr>
          <p:nvPr>
            <p:ph type="body" sz="quarter" idx="12" hasCustomPrompt="1"/>
          </p:nvPr>
        </p:nvSpPr>
        <p:spPr>
          <a:xfrm>
            <a:off x="2334589" y="4097793"/>
            <a:ext cx="3881350" cy="227692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 smtClean="0"/>
              <a:t>Location / Meeting / Speaking venue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4" hasCustomPrompt="1"/>
          </p:nvPr>
        </p:nvSpPr>
        <p:spPr>
          <a:xfrm>
            <a:off x="2338762" y="2853766"/>
            <a:ext cx="3876767" cy="321235"/>
          </a:xfrm>
        </p:spPr>
        <p:txBody>
          <a:bodyPr/>
          <a:lstStyle>
            <a:lvl1pPr marL="0" indent="0" algn="l">
              <a:buNone/>
              <a:defRPr baseline="0">
                <a:solidFill>
                  <a:schemeClr val="bg1"/>
                </a:solidFill>
              </a:defRPr>
            </a:lvl1pPr>
          </a:lstStyle>
          <a:p>
            <a:pPr lvl="0"/>
            <a:r>
              <a:rPr lang="en-GB" dirty="0" smtClean="0"/>
              <a:t>Title / Affiliation</a:t>
            </a:r>
            <a:endParaRPr lang="en-US" dirty="0"/>
          </a:p>
        </p:txBody>
      </p:sp>
      <p:sp>
        <p:nvSpPr>
          <p:cNvPr id="11" name="Text Placeholder 9"/>
          <p:cNvSpPr>
            <a:spLocks noGrp="1"/>
          </p:cNvSpPr>
          <p:nvPr>
            <p:ph type="body" sz="quarter" idx="15" hasCustomPrompt="1"/>
          </p:nvPr>
        </p:nvSpPr>
        <p:spPr>
          <a:xfrm>
            <a:off x="2334589" y="4330461"/>
            <a:ext cx="3881350" cy="227692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400" spc="0" baseline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 smtClean="0"/>
              <a:t>Month / day / year</a:t>
            </a:r>
          </a:p>
        </p:txBody>
      </p:sp>
    </p:spTree>
    <p:extLst>
      <p:ext uri="{BB962C8B-B14F-4D97-AF65-F5344CB8AC3E}">
        <p14:creationId xmlns:p14="http://schemas.microsoft.com/office/powerpoint/2010/main" val="38580443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with imag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423927" y="1164841"/>
            <a:ext cx="3801047" cy="3187949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5" name="Content Placeholder 2"/>
          <p:cNvSpPr>
            <a:spLocks noGrp="1"/>
          </p:cNvSpPr>
          <p:nvPr>
            <p:ph idx="17" hasCustomPrompt="1"/>
          </p:nvPr>
        </p:nvSpPr>
        <p:spPr>
          <a:xfrm>
            <a:off x="618276" y="1080000"/>
            <a:ext cx="369807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8403702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with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hart Placeholder 6"/>
          <p:cNvSpPr>
            <a:spLocks noGrp="1"/>
          </p:cNvSpPr>
          <p:nvPr>
            <p:ph type="chart" sz="quarter" idx="14"/>
          </p:nvPr>
        </p:nvSpPr>
        <p:spPr>
          <a:xfrm>
            <a:off x="4240277" y="1062075"/>
            <a:ext cx="4298951" cy="3448049"/>
          </a:xfrm>
        </p:spPr>
        <p:txBody>
          <a:bodyPr/>
          <a:lstStyle>
            <a:lvl1pPr>
              <a:defRPr sz="2000"/>
            </a:lvl1pPr>
          </a:lstStyle>
          <a:p>
            <a:endParaRPr lang="en-GB" noProof="0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5" name="Content Placeholder 2"/>
          <p:cNvSpPr>
            <a:spLocks noGrp="1"/>
          </p:cNvSpPr>
          <p:nvPr>
            <p:ph idx="15" hasCustomPrompt="1"/>
          </p:nvPr>
        </p:nvSpPr>
        <p:spPr>
          <a:xfrm>
            <a:off x="618276" y="1080000"/>
            <a:ext cx="3409799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33337793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slide with titl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622021" y="1080000"/>
            <a:ext cx="7598057" cy="3423739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360369062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fu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/>
          </p:nvPr>
        </p:nvSpPr>
        <p:spPr>
          <a:xfrm>
            <a:off x="0" y="1"/>
            <a:ext cx="9144000" cy="5149694"/>
          </a:xfrm>
        </p:spPr>
        <p:txBody>
          <a:bodyPr/>
          <a:lstStyle/>
          <a:p>
            <a:endParaRPr lang="en-GB" noProof="0"/>
          </a:p>
        </p:txBody>
      </p:sp>
      <p:sp>
        <p:nvSpPr>
          <p:cNvPr id="3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41825066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ab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able Placeholder 3"/>
          <p:cNvSpPr>
            <a:spLocks noGrp="1"/>
          </p:cNvSpPr>
          <p:nvPr>
            <p:ph type="tbl" sz="quarter" idx="14"/>
          </p:nvPr>
        </p:nvSpPr>
        <p:spPr>
          <a:xfrm>
            <a:off x="618275" y="1080005"/>
            <a:ext cx="7601800" cy="3398867"/>
          </a:xfrm>
        </p:spPr>
        <p:txBody>
          <a:bodyPr/>
          <a:lstStyle>
            <a:lvl1pPr>
              <a:lnSpc>
                <a:spcPts val="1200"/>
              </a:lnSpc>
              <a:defRPr sz="1000">
                <a:latin typeface="+mj-lt"/>
              </a:defRPr>
            </a:lvl1pPr>
          </a:lstStyle>
          <a:p>
            <a:endParaRPr lang="en-GB" noProof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2165927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Large quote"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31201" y="4724556"/>
            <a:ext cx="504824" cy="150809"/>
          </a:xfrm>
          <a:prstGeom prst="rect">
            <a:avLst/>
          </a:prstGeom>
        </p:spPr>
      </p:pic>
      <p:sp>
        <p:nvSpPr>
          <p:cNvPr id="5" name="Text Placeholder 4"/>
          <p:cNvSpPr>
            <a:spLocks noGrp="1"/>
          </p:cNvSpPr>
          <p:nvPr>
            <p:ph type="body" sz="quarter" idx="13" hasCustomPrompt="1"/>
          </p:nvPr>
        </p:nvSpPr>
        <p:spPr>
          <a:xfrm>
            <a:off x="576000" y="1720800"/>
            <a:ext cx="7934400" cy="1720800"/>
          </a:xfrm>
        </p:spPr>
        <p:txBody>
          <a:bodyPr/>
          <a:lstStyle>
            <a:lvl1pPr marL="0" indent="0" algn="ctr">
              <a:lnSpc>
                <a:spcPts val="4200"/>
              </a:lnSpc>
              <a:buNone/>
              <a:defRPr sz="4000" spc="0">
                <a:solidFill>
                  <a:schemeClr val="bg2"/>
                </a:solidFill>
                <a:latin typeface="+mj-lt"/>
              </a:defRPr>
            </a:lvl1pPr>
            <a:lvl2pPr>
              <a:defRPr>
                <a:solidFill>
                  <a:schemeClr val="bg2"/>
                </a:solidFill>
              </a:defRPr>
            </a:lvl2pPr>
            <a:lvl3pPr>
              <a:defRPr>
                <a:solidFill>
                  <a:schemeClr val="bg2"/>
                </a:solidFill>
              </a:defRPr>
            </a:lvl3pPr>
            <a:lvl4pPr>
              <a:defRPr>
                <a:solidFill>
                  <a:schemeClr val="bg2"/>
                </a:solidFill>
              </a:defRPr>
            </a:lvl4pPr>
            <a:lvl5pPr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8" name="Footer Placeholder 4"/>
          <p:cNvSpPr txBox="1">
            <a:spLocks/>
          </p:cNvSpPr>
          <p:nvPr userDrawn="1"/>
        </p:nvSpPr>
        <p:spPr>
          <a:xfrm>
            <a:off x="618274" y="4765725"/>
            <a:ext cx="2895600" cy="128240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6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dirty="0" smtClean="0">
                <a:solidFill>
                  <a:srgbClr val="FFFFFF"/>
                </a:solidFill>
                <a:latin typeface="Gill Sans MT"/>
              </a:rPr>
              <a:t>© ARM 2015 </a:t>
            </a:r>
            <a:endParaRPr lang="en-GB" dirty="0">
              <a:solidFill>
                <a:srgbClr val="FFFFFF"/>
              </a:solidFill>
              <a:latin typeface="Gill Sans MT"/>
            </a:endParaRPr>
          </a:p>
        </p:txBody>
      </p:sp>
      <p:sp>
        <p:nvSpPr>
          <p:cNvPr id="7" name="Slide Number Placeholder 5"/>
          <p:cNvSpPr txBox="1">
            <a:spLocks/>
          </p:cNvSpPr>
          <p:nvPr userDrawn="1"/>
        </p:nvSpPr>
        <p:spPr>
          <a:xfrm>
            <a:off x="308516" y="4765725"/>
            <a:ext cx="237288" cy="128240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4234901-3CD3-3044-A890-7A1D647B3CBE}" type="slidenum">
              <a:rPr lang="en-GB" smtClean="0">
                <a:solidFill>
                  <a:srgbClr val="FFFFFF"/>
                </a:solidFill>
                <a:latin typeface="Gill Sans MT"/>
              </a:rPr>
              <a:pPr/>
              <a:t>‹#›</a:t>
            </a:fld>
            <a:endParaRPr lang="en-GB" dirty="0">
              <a:solidFill>
                <a:srgbClr val="FFFFFF"/>
              </a:solidFill>
              <a:latin typeface="Gill Sans MT"/>
            </a:endParaRP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14"/>
          </p:nvPr>
        </p:nvSpPr>
        <p:spPr>
          <a:xfrm>
            <a:off x="1605600" y="2800800"/>
            <a:ext cx="5878800" cy="914400"/>
          </a:xfrm>
        </p:spPr>
        <p:txBody>
          <a:bodyPr/>
          <a:lstStyle>
            <a:lvl1pPr marL="0" indent="0" algn="ctr">
              <a:lnSpc>
                <a:spcPts val="4200"/>
              </a:lnSpc>
              <a:buNone/>
              <a:defRPr sz="1800" spc="0">
                <a:solidFill>
                  <a:schemeClr val="bg2"/>
                </a:solidFill>
                <a:latin typeface="Gill Sans MT"/>
              </a:defRPr>
            </a:lvl1pPr>
            <a:lvl2pPr>
              <a:defRPr>
                <a:solidFill>
                  <a:schemeClr val="bg2"/>
                </a:solidFill>
              </a:defRPr>
            </a:lvl2pPr>
            <a:lvl3pPr>
              <a:defRPr>
                <a:solidFill>
                  <a:schemeClr val="bg2"/>
                </a:solidFill>
              </a:defRPr>
            </a:lvl3pPr>
            <a:lvl4pPr>
              <a:defRPr>
                <a:solidFill>
                  <a:schemeClr val="bg2"/>
                </a:solidFill>
              </a:defRPr>
            </a:lvl4pPr>
            <a:lvl5pPr>
              <a:defRPr>
                <a:solidFill>
                  <a:schemeClr val="bg2"/>
                </a:solidFill>
              </a:defRPr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08812503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Thank you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3279622" y="296845"/>
            <a:ext cx="5248941" cy="881438"/>
          </a:xfrm>
        </p:spPr>
        <p:txBody>
          <a:bodyPr/>
          <a:lstStyle>
            <a:lvl1pPr>
              <a:lnSpc>
                <a:spcPts val="3400"/>
              </a:lnSpc>
              <a:defRPr sz="320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edit </a:t>
            </a:r>
            <a:br>
              <a:rPr lang="en-GB" noProof="0" dirty="0" smtClean="0"/>
            </a:br>
            <a:r>
              <a:rPr lang="en-GB" noProof="0" dirty="0" smtClean="0"/>
              <a:t>master title style</a:t>
            </a:r>
            <a:endParaRPr lang="en-GB" noProof="0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449689" y="2454275"/>
            <a:ext cx="1040634" cy="310875"/>
          </a:xfrm>
          <a:prstGeom prst="rect">
            <a:avLst/>
          </a:prstGeom>
        </p:spPr>
      </p:pic>
      <p:sp>
        <p:nvSpPr>
          <p:cNvPr id="10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3279621" y="2348612"/>
            <a:ext cx="3875939" cy="1901825"/>
          </a:xfrm>
        </p:spPr>
        <p:txBody>
          <a:bodyPr/>
          <a:lstStyle>
            <a:lvl1pPr marL="0" indent="0">
              <a:lnSpc>
                <a:spcPts val="2000"/>
              </a:lnSpc>
              <a:buNone/>
              <a:defRPr sz="2000" spc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ts val="2000"/>
              </a:lnSpc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140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180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180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</p:txBody>
      </p:sp>
    </p:spTree>
    <p:extLst>
      <p:ext uri="{BB962C8B-B14F-4D97-AF65-F5344CB8AC3E}">
        <p14:creationId xmlns:p14="http://schemas.microsoft.com/office/powerpoint/2010/main" val="28892150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39374886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Guest header ">
    <p:bg>
      <p:bgPr>
        <a:blipFill rotWithShape="1">
          <a:blip r:embed="rId2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 hasCustomPrompt="1"/>
          </p:nvPr>
        </p:nvSpPr>
        <p:spPr>
          <a:xfrm>
            <a:off x="2340001" y="296845"/>
            <a:ext cx="5248941" cy="876308"/>
          </a:xfrm>
        </p:spPr>
        <p:txBody>
          <a:bodyPr/>
          <a:lstStyle>
            <a:lvl1pPr>
              <a:lnSpc>
                <a:spcPts val="3400"/>
              </a:lnSpc>
              <a:defRPr sz="3200" b="0" spc="0">
                <a:solidFill>
                  <a:schemeClr val="bg1"/>
                </a:solidFill>
              </a:defRPr>
            </a:lvl1pPr>
          </a:lstStyle>
          <a:p>
            <a:r>
              <a:rPr lang="en-GB" noProof="0" dirty="0" smtClean="0"/>
              <a:t>Click to edit </a:t>
            </a:r>
            <a:br>
              <a:rPr lang="en-GB" noProof="0" dirty="0" smtClean="0"/>
            </a:br>
            <a:r>
              <a:rPr lang="en-GB" noProof="0" dirty="0" smtClean="0"/>
              <a:t>master title style</a:t>
            </a:r>
            <a:endParaRPr lang="en-GB" noProof="0" dirty="0"/>
          </a:p>
        </p:txBody>
      </p:sp>
      <p:sp>
        <p:nvSpPr>
          <p:cNvPr id="5" name="Text Placeholder 9"/>
          <p:cNvSpPr>
            <a:spLocks noGrp="1"/>
          </p:cNvSpPr>
          <p:nvPr>
            <p:ph type="body" sz="quarter" idx="10" hasCustomPrompt="1"/>
          </p:nvPr>
        </p:nvSpPr>
        <p:spPr>
          <a:xfrm>
            <a:off x="2334589" y="2525219"/>
            <a:ext cx="3881350" cy="1705824"/>
          </a:xfrm>
        </p:spPr>
        <p:txBody>
          <a:bodyPr/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  <a:latin typeface="+mj-lt"/>
              </a:defRPr>
            </a:lvl1pPr>
            <a:lvl2pPr marL="0" indent="0">
              <a:lnSpc>
                <a:spcPct val="100000"/>
              </a:lnSpc>
              <a:spcBef>
                <a:spcPts val="0"/>
              </a:spcBef>
              <a:buNone/>
              <a:defRPr sz="2000" spc="0">
                <a:solidFill>
                  <a:schemeClr val="bg1"/>
                </a:solidFill>
              </a:defRPr>
            </a:lvl2pPr>
            <a:lvl3pPr marL="0" indent="0">
              <a:lnSpc>
                <a:spcPts val="2000"/>
              </a:lnSpc>
              <a:spcBef>
                <a:spcPts val="800"/>
              </a:spcBef>
              <a:buFontTx/>
              <a:buNone/>
              <a:defRPr sz="2000" spc="-50">
                <a:solidFill>
                  <a:schemeClr val="bg1"/>
                </a:solidFill>
              </a:defRPr>
            </a:lvl3pPr>
            <a:lvl4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4pPr>
            <a:lvl5pPr marL="0" indent="0">
              <a:lnSpc>
                <a:spcPts val="2000"/>
              </a:lnSpc>
              <a:buFontTx/>
              <a:buNone/>
              <a:defRPr sz="2000" spc="-50">
                <a:solidFill>
                  <a:schemeClr val="bg1"/>
                </a:solidFill>
              </a:defRPr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</p:txBody>
      </p:sp>
    </p:spTree>
    <p:extLst>
      <p:ext uri="{BB962C8B-B14F-4D97-AF65-F5344CB8AC3E}">
        <p14:creationId xmlns:p14="http://schemas.microsoft.com/office/powerpoint/2010/main" val="34892680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Column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>
            <a:lvl1pPr>
              <a:defRPr spc="0"/>
            </a:lvl1pPr>
          </a:lstStyle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Content Placeholder 2"/>
          <p:cNvSpPr>
            <a:spLocks noGrp="1"/>
          </p:cNvSpPr>
          <p:nvPr>
            <p:ph idx="1" hasCustomPrompt="1"/>
          </p:nvPr>
        </p:nvSpPr>
        <p:spPr>
          <a:xfrm>
            <a:off x="618466" y="1080000"/>
            <a:ext cx="759877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defRPr sz="2000" spc="0"/>
            </a:lvl1pPr>
            <a:lvl2pPr marL="359985" indent="-179992">
              <a:lnSpc>
                <a:spcPct val="100000"/>
              </a:lnSpc>
              <a:defRPr sz="1600" spc="0"/>
            </a:lvl2pPr>
            <a:lvl3pPr marL="539977" marR="0" indent="-179992" algn="l" defTabSz="453495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tabLst/>
              <a:defRPr sz="1600" spc="0"/>
            </a:lvl3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marL="719970" marR="0" lvl="3" indent="-179992" algn="l" defTabSz="453495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tabLst/>
              <a:defRPr/>
            </a:pPr>
            <a:r>
              <a:rPr lang="en-GB" noProof="0" dirty="0" smtClean="0"/>
              <a:t>Fourth level</a:t>
            </a:r>
          </a:p>
          <a:p>
            <a:pPr lvl="2"/>
            <a:endParaRPr lang="en-GB" noProof="0" dirty="0" smtClean="0"/>
          </a:p>
        </p:txBody>
      </p:sp>
    </p:spTree>
    <p:extLst>
      <p:ext uri="{BB962C8B-B14F-4D97-AF65-F5344CB8AC3E}">
        <p14:creationId xmlns:p14="http://schemas.microsoft.com/office/powerpoint/2010/main" val="386461627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5" y="1080000"/>
            <a:ext cx="360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15" hasCustomPrompt="1"/>
          </p:nvPr>
        </p:nvSpPr>
        <p:spPr>
          <a:xfrm>
            <a:off x="4621663" y="1073150"/>
            <a:ext cx="360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indent="179992">
              <a:lnSpc>
                <a:spcPct val="100000"/>
              </a:lnSpc>
              <a:buFont typeface="Wingdings" charset="2"/>
              <a:buChar char="§"/>
              <a:defRPr sz="1600"/>
            </a:lvl4pPr>
            <a:lvl5pPr marL="121425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</p:spTree>
    <p:extLst>
      <p:ext uri="{BB962C8B-B14F-4D97-AF65-F5344CB8AC3E}">
        <p14:creationId xmlns:p14="http://schemas.microsoft.com/office/powerpoint/2010/main" val="22656656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5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7" name="Content Placeholder 2"/>
          <p:cNvSpPr>
            <a:spLocks noGrp="1"/>
          </p:cNvSpPr>
          <p:nvPr>
            <p:ph idx="19" hasCustomPrompt="1"/>
          </p:nvPr>
        </p:nvSpPr>
        <p:spPr>
          <a:xfrm>
            <a:off x="3242803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11" name="Content Placeholder 2"/>
          <p:cNvSpPr>
            <a:spLocks noGrp="1"/>
          </p:cNvSpPr>
          <p:nvPr>
            <p:ph idx="20" hasCustomPrompt="1"/>
          </p:nvPr>
        </p:nvSpPr>
        <p:spPr>
          <a:xfrm>
            <a:off x="5874046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8420137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col_narrow_w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2"/>
          <p:cNvSpPr>
            <a:spLocks noGrp="1"/>
          </p:cNvSpPr>
          <p:nvPr>
            <p:ph idx="16" hasCustomPrompt="1"/>
          </p:nvPr>
        </p:nvSpPr>
        <p:spPr>
          <a:xfrm>
            <a:off x="618274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  <a:endParaRPr lang="en-GB" noProof="0" dirty="0"/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9" name="Content Placeholder 2"/>
          <p:cNvSpPr>
            <a:spLocks noGrp="1"/>
          </p:cNvSpPr>
          <p:nvPr>
            <p:ph idx="17" hasCustomPrompt="1"/>
          </p:nvPr>
        </p:nvSpPr>
        <p:spPr>
          <a:xfrm>
            <a:off x="3241158" y="1080000"/>
            <a:ext cx="497755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97418769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3 column slid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7" name="Content Placeholder 2"/>
          <p:cNvSpPr>
            <a:spLocks noGrp="1"/>
          </p:cNvSpPr>
          <p:nvPr>
            <p:ph idx="16" hasCustomPrompt="1"/>
          </p:nvPr>
        </p:nvSpPr>
        <p:spPr>
          <a:xfrm>
            <a:off x="5881663" y="1080000"/>
            <a:ext cx="2340000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  <a:endParaRPr lang="en-GB" noProof="0" dirty="0"/>
          </a:p>
        </p:txBody>
      </p:sp>
      <p:sp>
        <p:nvSpPr>
          <p:cNvPr id="10" name="Content Placeholder 2"/>
          <p:cNvSpPr>
            <a:spLocks noGrp="1"/>
          </p:cNvSpPr>
          <p:nvPr>
            <p:ph idx="17" hasCustomPrompt="1"/>
          </p:nvPr>
        </p:nvSpPr>
        <p:spPr>
          <a:xfrm>
            <a:off x="612775" y="1080000"/>
            <a:ext cx="4977555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9035448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column slide with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8" name="Content Placeholder 2"/>
          <p:cNvSpPr>
            <a:spLocks noGrp="1"/>
          </p:cNvSpPr>
          <p:nvPr>
            <p:ph idx="16" hasCustomPrompt="1"/>
          </p:nvPr>
        </p:nvSpPr>
        <p:spPr>
          <a:xfrm>
            <a:off x="618274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263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9" name="Content Placeholder 2"/>
          <p:cNvSpPr>
            <a:spLocks noGrp="1"/>
          </p:cNvSpPr>
          <p:nvPr>
            <p:ph idx="17" hasCustomPrompt="1"/>
          </p:nvPr>
        </p:nvSpPr>
        <p:spPr>
          <a:xfrm>
            <a:off x="3251470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 defTabSz="-270731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10" name="Content Placeholder 2"/>
          <p:cNvSpPr>
            <a:spLocks noGrp="1"/>
          </p:cNvSpPr>
          <p:nvPr>
            <p:ph idx="18" hasCustomPrompt="1"/>
          </p:nvPr>
        </p:nvSpPr>
        <p:spPr>
          <a:xfrm>
            <a:off x="5882382" y="1080000"/>
            <a:ext cx="2340000" cy="3423738"/>
          </a:xfrm>
        </p:spPr>
        <p:txBody>
          <a:bodyPr/>
          <a:lstStyle>
            <a:lvl1pPr marL="0" indent="0" algn="ctr">
              <a:lnSpc>
                <a:spcPct val="100000"/>
              </a:lnSpc>
              <a:buFont typeface="Arial"/>
              <a:buNone/>
              <a:defRPr sz="2000"/>
            </a:lvl1pPr>
            <a:lvl2pPr marL="242839" indent="-118088">
              <a:lnSpc>
                <a:spcPts val="2000"/>
              </a:lnSpc>
              <a:defRPr sz="1800"/>
            </a:lvl2pPr>
            <a:lvl3pPr marL="375029" indent="-116500">
              <a:lnSpc>
                <a:spcPts val="2000"/>
              </a:lnSpc>
              <a:defRPr sz="1800"/>
            </a:lvl3pPr>
            <a:lvl4pPr marL="1588" indent="0">
              <a:lnSpc>
                <a:spcPts val="2000"/>
              </a:lnSpc>
              <a:buNone/>
              <a:defRPr sz="1800"/>
            </a:lvl4pPr>
            <a:lvl5pPr marL="121425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</p:txBody>
      </p:sp>
      <p:sp>
        <p:nvSpPr>
          <p:cNvPr id="6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32508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2" name="Picture Placeholder 8"/>
          <p:cNvSpPr>
            <a:spLocks noGrp="1"/>
          </p:cNvSpPr>
          <p:nvPr>
            <p:ph type="pic" sz="quarter" idx="19"/>
          </p:nvPr>
        </p:nvSpPr>
        <p:spPr>
          <a:xfrm>
            <a:off x="6192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3" name="Picture Placeholder 8"/>
          <p:cNvSpPr>
            <a:spLocks noGrp="1"/>
          </p:cNvSpPr>
          <p:nvPr>
            <p:ph type="pic" sz="quarter" idx="20"/>
          </p:nvPr>
        </p:nvSpPr>
        <p:spPr>
          <a:xfrm>
            <a:off x="5882400" y="1784651"/>
            <a:ext cx="2340000" cy="216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8244496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column text with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Content Placeholder 2"/>
          <p:cNvSpPr>
            <a:spLocks noGrp="1"/>
          </p:cNvSpPr>
          <p:nvPr>
            <p:ph idx="14" hasCustomPrompt="1"/>
          </p:nvPr>
        </p:nvSpPr>
        <p:spPr>
          <a:xfrm>
            <a:off x="618276" y="1080000"/>
            <a:ext cx="177363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12" name="Content Placeholder 2"/>
          <p:cNvSpPr>
            <a:spLocks noGrp="1"/>
          </p:cNvSpPr>
          <p:nvPr>
            <p:ph idx="25" hasCustomPrompt="1"/>
          </p:nvPr>
        </p:nvSpPr>
        <p:spPr>
          <a:xfrm>
            <a:off x="4499993" y="1080000"/>
            <a:ext cx="1773637" cy="3423738"/>
          </a:xfrm>
        </p:spPr>
        <p:txBody>
          <a:bodyPr/>
          <a:lstStyle>
            <a:lvl1pPr marL="179992" indent="-179992">
              <a:lnSpc>
                <a:spcPct val="100000"/>
              </a:lnSpc>
              <a:buFont typeface="Wingdings" panose="05000000000000000000" pitchFamily="2" charset="2"/>
              <a:buChar char="§"/>
              <a:defRPr sz="2000"/>
            </a:lvl1pPr>
            <a:lvl2pPr marL="359985" indent="-179992">
              <a:lnSpc>
                <a:spcPct val="100000"/>
              </a:lnSpc>
              <a:defRPr sz="1600"/>
            </a:lvl2pPr>
            <a:lvl3pPr marL="539977" indent="-179992">
              <a:lnSpc>
                <a:spcPct val="100000"/>
              </a:lnSpc>
              <a:defRPr sz="1600"/>
            </a:lvl3pPr>
            <a:lvl4pPr marL="539977" marR="0" indent="179992" algn="l" defTabSz="596788" rtl="0" eaLnBrk="1" fontAlgn="auto" latinLnBrk="0" hangingPunct="1">
              <a:lnSpc>
                <a:spcPct val="100000"/>
              </a:lnSpc>
              <a:spcBef>
                <a:spcPts val="300"/>
              </a:spcBef>
              <a:spcAft>
                <a:spcPts val="0"/>
              </a:spcAft>
              <a:buClr>
                <a:schemeClr val="accent1"/>
              </a:buClr>
              <a:buSzPct val="76000"/>
              <a:buFont typeface="Wingdings" charset="2"/>
              <a:buChar char="§"/>
              <a:tabLst/>
              <a:defRPr sz="1600"/>
            </a:lvl4pPr>
            <a:lvl5pPr marL="160754" indent="-160754">
              <a:lnSpc>
                <a:spcPts val="2000"/>
              </a:lnSpc>
              <a:defRPr sz="1800"/>
            </a:lvl5pPr>
          </a:lstStyle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618469" y="268755"/>
            <a:ext cx="7601801" cy="418865"/>
          </a:xfrm>
        </p:spPr>
        <p:txBody>
          <a:bodyPr/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15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2412000" y="11304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3" name="Picture Placeholder 8"/>
          <p:cNvSpPr>
            <a:spLocks noGrp="1"/>
          </p:cNvSpPr>
          <p:nvPr>
            <p:ph type="pic" sz="quarter" idx="20"/>
          </p:nvPr>
        </p:nvSpPr>
        <p:spPr>
          <a:xfrm>
            <a:off x="6308726" y="11304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16" name="Picture Placeholder 8"/>
          <p:cNvSpPr>
            <a:spLocks noGrp="1"/>
          </p:cNvSpPr>
          <p:nvPr>
            <p:ph type="pic" sz="quarter" idx="21"/>
          </p:nvPr>
        </p:nvSpPr>
        <p:spPr>
          <a:xfrm>
            <a:off x="2412000" y="26640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  <p:sp>
        <p:nvSpPr>
          <p:cNvPr id="20" name="Picture Placeholder 8"/>
          <p:cNvSpPr>
            <a:spLocks noGrp="1"/>
          </p:cNvSpPr>
          <p:nvPr>
            <p:ph type="pic" sz="quarter" idx="22"/>
          </p:nvPr>
        </p:nvSpPr>
        <p:spPr>
          <a:xfrm>
            <a:off x="6308726" y="2664000"/>
            <a:ext cx="1890000" cy="1440000"/>
          </a:xfrm>
        </p:spPr>
        <p:txBody>
          <a:bodyPr/>
          <a:lstStyle>
            <a:lvl1pPr>
              <a:defRPr sz="1600"/>
            </a:lvl1pPr>
          </a:lstStyle>
          <a:p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197981001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8469" y="268563"/>
            <a:ext cx="7601801" cy="418918"/>
          </a:xfrm>
          <a:prstGeom prst="rect">
            <a:avLst/>
          </a:prstGeom>
        </p:spPr>
        <p:txBody>
          <a:bodyPr vert="horz" wrap="square" lIns="0" tIns="0" rIns="0" bIns="0" rtlCol="0" anchor="t">
            <a:spAutoFit/>
          </a:bodyPr>
          <a:lstStyle/>
          <a:p>
            <a:r>
              <a:rPr lang="en-GB" noProof="0" dirty="0" smtClean="0"/>
              <a:t>Click to edit master title style</a:t>
            </a:r>
            <a:endParaRPr lang="en-GB" noProof="0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8468" y="1080000"/>
            <a:ext cx="7601801" cy="3423738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/>
          <a:p>
            <a:pPr lvl="0"/>
            <a:r>
              <a:rPr lang="en-GB" noProof="0" dirty="0" smtClean="0"/>
              <a:t>Click to edit master text styles</a:t>
            </a:r>
          </a:p>
          <a:p>
            <a:pPr lvl="1"/>
            <a:r>
              <a:rPr lang="en-GB" noProof="0" dirty="0" smtClean="0"/>
              <a:t>Second level</a:t>
            </a:r>
          </a:p>
          <a:p>
            <a:pPr lvl="2"/>
            <a:r>
              <a:rPr lang="en-GB" noProof="0" dirty="0" smtClean="0"/>
              <a:t>Third level</a:t>
            </a:r>
          </a:p>
          <a:p>
            <a:pPr lvl="3"/>
            <a:r>
              <a:rPr lang="en-GB" noProof="0" dirty="0" smtClean="0"/>
              <a:t>Fourth level</a:t>
            </a:r>
          </a:p>
        </p:txBody>
      </p:sp>
      <p:pic>
        <p:nvPicPr>
          <p:cNvPr id="8" name="Picture 7" descr="ARM_logo.emf"/>
          <p:cNvPicPr>
            <a:picLocks noChangeAspect="1"/>
          </p:cNvPicPr>
          <p:nvPr userDrawn="1"/>
        </p:nvPicPr>
        <p:blipFill>
          <a:blip r:embed="rId19" cstate="print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320705" y="4721226"/>
            <a:ext cx="515320" cy="153946"/>
          </a:xfrm>
          <a:prstGeom prst="rect">
            <a:avLst/>
          </a:prstGeom>
        </p:spPr>
      </p:pic>
      <p:sp>
        <p:nvSpPr>
          <p:cNvPr id="7" name="Footer Placeholder 4"/>
          <p:cNvSpPr txBox="1">
            <a:spLocks/>
          </p:cNvSpPr>
          <p:nvPr userDrawn="1"/>
        </p:nvSpPr>
        <p:spPr>
          <a:xfrm>
            <a:off x="618274" y="4765725"/>
            <a:ext cx="2895600" cy="128240"/>
          </a:xfrm>
          <a:prstGeom prst="rect">
            <a:avLst/>
          </a:prstGeom>
        </p:spPr>
        <p:txBody>
          <a:bodyPr vert="horz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6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GB" sz="900" b="0" dirty="0" smtClean="0">
                <a:latin typeface="Gill Sans MT"/>
              </a:rPr>
              <a:t>© ARM 2016 </a:t>
            </a:r>
            <a:endParaRPr lang="en-GB" sz="900" b="0" dirty="0">
              <a:latin typeface="Gill Sans MT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308516" y="4765725"/>
            <a:ext cx="237288" cy="128240"/>
          </a:xfrm>
          <a:prstGeom prst="rect">
            <a:avLst/>
          </a:prstGeom>
        </p:spPr>
        <p:txBody>
          <a:bodyPr vert="horz" wrap="square" lIns="0" tIns="0" rIns="0" bIns="0" rtlCol="0" anchor="ctr">
            <a:spAutoFit/>
          </a:bodyPr>
          <a:lstStyle>
            <a:defPPr>
              <a:defRPr lang="en-US"/>
            </a:defPPr>
            <a:lvl1pPr marL="0" algn="l" defTabSz="457200" rtl="0" eaLnBrk="1" latinLnBrk="0" hangingPunct="1">
              <a:lnSpc>
                <a:spcPts val="1000"/>
              </a:lnSpc>
              <a:defRPr sz="800" kern="1200" spc="-5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14234901-3CD3-3044-A890-7A1D647B3CBE}" type="slidenum">
              <a:rPr lang="en-GB" sz="900" smtClean="0">
                <a:latin typeface="Gill Sans MT"/>
              </a:rPr>
              <a:pPr/>
              <a:t>‹#›</a:t>
            </a:fld>
            <a:endParaRPr lang="en-GB" sz="900" dirty="0">
              <a:latin typeface="Gill Sans MT"/>
            </a:endParaRPr>
          </a:p>
        </p:txBody>
      </p:sp>
    </p:spTree>
    <p:extLst>
      <p:ext uri="{BB962C8B-B14F-4D97-AF65-F5344CB8AC3E}">
        <p14:creationId xmlns:p14="http://schemas.microsoft.com/office/powerpoint/2010/main" val="17759152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82" r:id="rId2"/>
    <p:sldLayoutId id="2147483650" r:id="rId3"/>
    <p:sldLayoutId id="2147483652" r:id="rId4"/>
    <p:sldLayoutId id="2147483653" r:id="rId5"/>
    <p:sldLayoutId id="2147483683" r:id="rId6"/>
    <p:sldLayoutId id="2147483684" r:id="rId7"/>
    <p:sldLayoutId id="2147483680" r:id="rId8"/>
    <p:sldLayoutId id="2147483656" r:id="rId9"/>
    <p:sldLayoutId id="2147483654" r:id="rId10"/>
    <p:sldLayoutId id="2147483658" r:id="rId11"/>
    <p:sldLayoutId id="2147483655" r:id="rId12"/>
    <p:sldLayoutId id="2147483657" r:id="rId13"/>
    <p:sldLayoutId id="2147483663" r:id="rId14"/>
    <p:sldLayoutId id="2147483665" r:id="rId15"/>
    <p:sldLayoutId id="2147483667" r:id="rId16"/>
    <p:sldLayoutId id="2147483724" r:id="rId1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l" defTabSz="453495" rtl="0" eaLnBrk="1" latinLnBrk="0" hangingPunct="1">
        <a:lnSpc>
          <a:spcPts val="3200"/>
        </a:lnSpc>
        <a:spcBef>
          <a:spcPct val="0"/>
        </a:spcBef>
        <a:buNone/>
        <a:defRPr sz="3000" b="0" kern="1200" spc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179992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2000" kern="1200" spc="0">
          <a:solidFill>
            <a:schemeClr val="tx1"/>
          </a:solidFill>
          <a:latin typeface="Gill Sans MT"/>
          <a:ea typeface="+mn-ea"/>
          <a:cs typeface="+mn-cs"/>
        </a:defRPr>
      </a:lvl1pPr>
      <a:lvl2pPr marL="359985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1600" kern="1200" spc="0">
          <a:solidFill>
            <a:schemeClr val="tx1"/>
          </a:solidFill>
          <a:latin typeface="Gill Sans MT"/>
          <a:ea typeface="+mn-ea"/>
          <a:cs typeface="+mn-cs"/>
        </a:defRPr>
      </a:lvl2pPr>
      <a:lvl3pPr marL="539977" indent="-179992" algn="l" defTabSz="453495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panose="05000000000000000000" pitchFamily="2" charset="2"/>
        <a:buChar char="§"/>
        <a:defRPr sz="1600" kern="1200" spc="0">
          <a:solidFill>
            <a:schemeClr val="tx1"/>
          </a:solidFill>
          <a:latin typeface="Gill Sans MT"/>
          <a:ea typeface="+mn-ea"/>
          <a:cs typeface="+mn-cs"/>
        </a:defRPr>
      </a:lvl3pPr>
      <a:lvl4pPr marL="719970" indent="-179992" algn="l" defTabSz="596788" rtl="0" eaLnBrk="1" latinLnBrk="0" hangingPunct="1">
        <a:lnSpc>
          <a:spcPct val="100000"/>
        </a:lnSpc>
        <a:spcBef>
          <a:spcPts val="300"/>
        </a:spcBef>
        <a:buClr>
          <a:schemeClr val="accent1"/>
        </a:buClr>
        <a:buSzPct val="76000"/>
        <a:buFont typeface="Wingdings" charset="2"/>
        <a:buChar char="§"/>
        <a:defRPr sz="1600" kern="1200" spc="-50">
          <a:solidFill>
            <a:schemeClr val="tx1"/>
          </a:solidFill>
          <a:latin typeface="+mn-lt"/>
          <a:ea typeface="+mn-ea"/>
          <a:cs typeface="+mn-cs"/>
        </a:defRPr>
      </a:lvl4pPr>
      <a:lvl5pPr marL="177925" indent="-177925" algn="l" defTabSz="-450347" rtl="0" eaLnBrk="1" latinLnBrk="0" hangingPunct="1">
        <a:lnSpc>
          <a:spcPts val="2600"/>
        </a:lnSpc>
        <a:spcBef>
          <a:spcPts val="0"/>
        </a:spcBef>
        <a:buSzPct val="76000"/>
        <a:buFont typeface="+mj-lt"/>
        <a:buAutoNum type="arabicPeriod"/>
        <a:defRPr sz="2400" kern="1200" spc="-50">
          <a:solidFill>
            <a:schemeClr val="tx1"/>
          </a:solidFill>
          <a:latin typeface="+mn-lt"/>
          <a:ea typeface="+mn-ea"/>
          <a:cs typeface="+mn-cs"/>
        </a:defRPr>
      </a:lvl5pPr>
      <a:lvl6pPr marL="2494199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47778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01238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54706" indent="-226844" algn="l" defTabSz="453495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349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06992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6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14013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67489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20971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7451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27975" algn="l" defTabSz="453495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Rectangle 74"/>
          <p:cNvSpPr/>
          <p:nvPr/>
        </p:nvSpPr>
        <p:spPr bwMode="auto">
          <a:xfrm>
            <a:off x="2946470" y="750082"/>
            <a:ext cx="5143536" cy="2669818"/>
          </a:xfrm>
          <a:prstGeom prst="rect">
            <a:avLst/>
          </a:prstGeom>
          <a:solidFill>
            <a:schemeClr val="bg1">
              <a:lumMod val="95000"/>
            </a:schemeClr>
          </a:solidFill>
          <a:ln w="19050" cap="flat" cmpd="sng" algn="ctr">
            <a:solidFill>
              <a:schemeClr val="tx1">
                <a:lumMod val="65000"/>
                <a:lumOff val="35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1400" b="1" i="0" u="none" strike="noStrike" cap="none" normalizeH="0" baseline="0" smtClean="0">
              <a:ln>
                <a:noFill/>
              </a:ln>
              <a:solidFill>
                <a:srgbClr val="000000"/>
              </a:solidFill>
              <a:effectLst/>
              <a:latin typeface="Arial" charset="0"/>
              <a:ea typeface="MS PGothic" pitchFamily="34" charset="-128"/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3228274" y="1050164"/>
            <a:ext cx="2016000" cy="2051959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sz="1400" b="0" dirty="0" smtClean="0"/>
          </a:p>
          <a:p>
            <a:pPr algn="ctr">
              <a:defRPr/>
            </a:pPr>
            <a:endParaRPr lang="en-US" sz="1400" dirty="0"/>
          </a:p>
          <a:p>
            <a:pPr algn="ctr">
              <a:defRPr/>
            </a:pPr>
            <a:endParaRPr lang="en-US" sz="1400" b="0" dirty="0" smtClean="0"/>
          </a:p>
          <a:p>
            <a:pPr algn="ctr">
              <a:defRPr/>
            </a:pPr>
            <a:r>
              <a:rPr lang="en-US" sz="1400" b="0" dirty="0" smtClean="0"/>
              <a:t>Firmware implemented</a:t>
            </a:r>
            <a:br>
              <a:rPr lang="en-US" sz="1400" b="0" dirty="0" smtClean="0"/>
            </a:br>
            <a:r>
              <a:rPr lang="en-US" sz="1400" b="0" dirty="0" smtClean="0"/>
              <a:t>on Cortex-M MCU</a:t>
            </a:r>
          </a:p>
        </p:txBody>
      </p:sp>
      <p:sp>
        <p:nvSpPr>
          <p:cNvPr id="33800" name="Title 1"/>
          <p:cNvSpPr>
            <a:spLocks noGrp="1"/>
          </p:cNvSpPr>
          <p:nvPr>
            <p:ph type="title"/>
          </p:nvPr>
        </p:nvSpPr>
        <p:spPr>
          <a:xfrm>
            <a:off x="427855" y="234379"/>
            <a:ext cx="7601801" cy="410369"/>
          </a:xfrm>
        </p:spPr>
        <p:txBody>
          <a:bodyPr/>
          <a:lstStyle/>
          <a:p>
            <a:r>
              <a:rPr lang="en-US" sz="2600" dirty="0" smtClean="0"/>
              <a:t>CMSIS-DAP: Overview + Enhancements (v1.2.0)</a:t>
            </a:r>
          </a:p>
        </p:txBody>
      </p:sp>
      <p:sp>
        <p:nvSpPr>
          <p:cNvPr id="10" name="Rectangle 9"/>
          <p:cNvSpPr/>
          <p:nvPr/>
        </p:nvSpPr>
        <p:spPr bwMode="auto">
          <a:xfrm>
            <a:off x="5770710" y="1020088"/>
            <a:ext cx="2016000" cy="2082035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11" name="Rectangle 10"/>
          <p:cNvSpPr/>
          <p:nvPr/>
        </p:nvSpPr>
        <p:spPr bwMode="auto">
          <a:xfrm>
            <a:off x="6370650" y="1485931"/>
            <a:ext cx="1214438" cy="285570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 smtClean="0"/>
              <a:t>Cortex-M4</a:t>
            </a:r>
            <a:endParaRPr lang="en-US" sz="1400" dirty="0"/>
          </a:p>
        </p:txBody>
      </p:sp>
      <p:sp>
        <p:nvSpPr>
          <p:cNvPr id="33813" name="Down Arrow 27"/>
          <p:cNvSpPr>
            <a:spLocks noChangeArrowheads="1"/>
          </p:cNvSpPr>
          <p:nvPr/>
        </p:nvSpPr>
        <p:spPr bwMode="auto">
          <a:xfrm rot="5400000">
            <a:off x="5372353" y="1021733"/>
            <a:ext cx="241705" cy="95796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3814" name="Down Arrow 28"/>
          <p:cNvSpPr>
            <a:spLocks noChangeArrowheads="1"/>
          </p:cNvSpPr>
          <p:nvPr/>
        </p:nvSpPr>
        <p:spPr bwMode="auto">
          <a:xfrm rot="16200000">
            <a:off x="6045808" y="1200778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3826" name="Rectangle 43"/>
          <p:cNvSpPr>
            <a:spLocks noChangeArrowheads="1"/>
          </p:cNvSpPr>
          <p:nvPr/>
        </p:nvSpPr>
        <p:spPr bwMode="auto">
          <a:xfrm>
            <a:off x="3483867" y="1235900"/>
            <a:ext cx="1530358" cy="12552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1905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1800" dirty="0" smtClean="0"/>
              <a:t>CMSIS-DAP</a:t>
            </a:r>
            <a:endParaRPr lang="en-US" sz="1200" b="0" dirty="0"/>
          </a:p>
        </p:txBody>
      </p:sp>
      <p:sp>
        <p:nvSpPr>
          <p:cNvPr id="55" name="Rectangle 54"/>
          <p:cNvSpPr/>
          <p:nvPr/>
        </p:nvSpPr>
        <p:spPr bwMode="auto">
          <a:xfrm>
            <a:off x="6370650" y="1258515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 smtClean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56" name="Rectangle 55"/>
          <p:cNvSpPr/>
          <p:nvPr/>
        </p:nvSpPr>
        <p:spPr bwMode="auto">
          <a:xfrm>
            <a:off x="6370650" y="2119351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 smtClean="0"/>
              <a:t>Cortex-M23</a:t>
            </a:r>
            <a:endParaRPr lang="en-US" sz="1400" dirty="0"/>
          </a:p>
        </p:txBody>
      </p:sp>
      <p:sp>
        <p:nvSpPr>
          <p:cNvPr id="57" name="Rectangle 56"/>
          <p:cNvSpPr/>
          <p:nvPr/>
        </p:nvSpPr>
        <p:spPr bwMode="auto">
          <a:xfrm>
            <a:off x="6370650" y="1891936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 smtClean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58" name="Rectangle 57"/>
          <p:cNvSpPr/>
          <p:nvPr/>
        </p:nvSpPr>
        <p:spPr bwMode="auto">
          <a:xfrm>
            <a:off x="6370650" y="2718589"/>
            <a:ext cx="1214438" cy="264319"/>
          </a:xfrm>
          <a:prstGeom prst="rect">
            <a:avLst/>
          </a:prstGeom>
          <a:solidFill>
            <a:schemeClr val="accent1">
              <a:lumMod val="40000"/>
              <a:lumOff val="6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400" dirty="0" smtClean="0"/>
              <a:t>Cortex-A7</a:t>
            </a:r>
            <a:endParaRPr lang="en-US" sz="1400" dirty="0"/>
          </a:p>
        </p:txBody>
      </p:sp>
      <p:sp>
        <p:nvSpPr>
          <p:cNvPr id="59" name="Rectangle 58"/>
          <p:cNvSpPr/>
          <p:nvPr/>
        </p:nvSpPr>
        <p:spPr bwMode="auto">
          <a:xfrm>
            <a:off x="6370650" y="2491174"/>
            <a:ext cx="1214438" cy="233363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r>
              <a:rPr lang="en-US" sz="1600" b="0" dirty="0" smtClean="0">
                <a:latin typeface="Arial" pitchFamily="34" charset="0"/>
              </a:rPr>
              <a:t>CoreSight</a:t>
            </a:r>
            <a:endParaRPr lang="en-US" sz="1600" b="0" dirty="0"/>
          </a:p>
        </p:txBody>
      </p:sp>
      <p:sp>
        <p:nvSpPr>
          <p:cNvPr id="65" name="Down Arrow 28"/>
          <p:cNvSpPr>
            <a:spLocks noChangeArrowheads="1"/>
          </p:cNvSpPr>
          <p:nvPr/>
        </p:nvSpPr>
        <p:spPr bwMode="auto">
          <a:xfrm rot="16200000">
            <a:off x="6045808" y="1814162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cxnSp>
        <p:nvCxnSpPr>
          <p:cNvPr id="68" name="Straight Connector 67"/>
          <p:cNvCxnSpPr/>
          <p:nvPr/>
        </p:nvCxnSpPr>
        <p:spPr bwMode="auto">
          <a:xfrm flipH="1">
            <a:off x="5959488" y="1358426"/>
            <a:ext cx="12698" cy="1306193"/>
          </a:xfrm>
          <a:prstGeom prst="line">
            <a:avLst/>
          </a:prstGeom>
          <a:ln w="57150" cmpd="sng">
            <a:solidFill>
              <a:schemeClr val="bg1">
                <a:lumMod val="50000"/>
              </a:schemeClr>
            </a:solidFill>
            <a:miter lim="800000"/>
            <a:headEnd type="none" w="med" len="med"/>
            <a:tailEnd type="none" w="med" len="med"/>
          </a:ln>
          <a:effectLst/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72" name="TextBox 71"/>
          <p:cNvSpPr txBox="1"/>
          <p:nvPr/>
        </p:nvSpPr>
        <p:spPr>
          <a:xfrm>
            <a:off x="3225457" y="718767"/>
            <a:ext cx="200659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 smtClean="0"/>
              <a:t>Debug Unit</a:t>
            </a:r>
            <a:endParaRPr lang="en-US" sz="1600" b="0" dirty="0"/>
          </a:p>
        </p:txBody>
      </p:sp>
      <p:sp>
        <p:nvSpPr>
          <p:cNvPr id="73" name="TextBox 72"/>
          <p:cNvSpPr txBox="1"/>
          <p:nvPr/>
        </p:nvSpPr>
        <p:spPr>
          <a:xfrm>
            <a:off x="4964037" y="1036211"/>
            <a:ext cx="110887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 smtClean="0"/>
              <a:t>JTAG/</a:t>
            </a:r>
            <a:br>
              <a:rPr lang="en-US" sz="1200" b="0" dirty="0" smtClean="0"/>
            </a:br>
            <a:r>
              <a:rPr lang="en-US" sz="1200" b="0" dirty="0" smtClean="0"/>
              <a:t>SWD</a:t>
            </a:r>
            <a:endParaRPr lang="en-US" sz="1200" b="0" dirty="0"/>
          </a:p>
        </p:txBody>
      </p:sp>
      <p:sp>
        <p:nvSpPr>
          <p:cNvPr id="76" name="TextBox 75"/>
          <p:cNvSpPr txBox="1"/>
          <p:nvPr/>
        </p:nvSpPr>
        <p:spPr>
          <a:xfrm>
            <a:off x="5770710" y="718767"/>
            <a:ext cx="2016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 smtClean="0"/>
              <a:t>Device</a:t>
            </a:r>
            <a:endParaRPr lang="en-US" sz="1600" b="0" dirty="0"/>
          </a:p>
        </p:txBody>
      </p:sp>
      <p:sp>
        <p:nvSpPr>
          <p:cNvPr id="78" name="Down Arrow 77"/>
          <p:cNvSpPr/>
          <p:nvPr/>
        </p:nvSpPr>
        <p:spPr bwMode="auto">
          <a:xfrm rot="16200000">
            <a:off x="2805841" y="1308878"/>
            <a:ext cx="216000" cy="1087026"/>
          </a:xfrm>
          <a:prstGeom prst="downArrow">
            <a:avLst>
              <a:gd name="adj1" fmla="val 25770"/>
              <a:gd name="adj2" fmla="val 50000"/>
            </a:avLst>
          </a:prstGeom>
          <a:solidFill>
            <a:schemeClr val="accent1"/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dirty="0"/>
          </a:p>
        </p:txBody>
      </p:sp>
      <p:sp>
        <p:nvSpPr>
          <p:cNvPr id="83" name="TextBox 82"/>
          <p:cNvSpPr txBox="1"/>
          <p:nvPr/>
        </p:nvSpPr>
        <p:spPr>
          <a:xfrm>
            <a:off x="2946470" y="3112122"/>
            <a:ext cx="514353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 smtClean="0"/>
              <a:t>May be integrated on a single evaluation board</a:t>
            </a:r>
            <a:endParaRPr lang="en-US" sz="1400" b="0" dirty="0"/>
          </a:p>
        </p:txBody>
      </p:sp>
      <p:sp>
        <p:nvSpPr>
          <p:cNvPr id="84" name="TextBox 83"/>
          <p:cNvSpPr txBox="1"/>
          <p:nvPr/>
        </p:nvSpPr>
        <p:spPr>
          <a:xfrm>
            <a:off x="2206080" y="1586431"/>
            <a:ext cx="92869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b="0" dirty="0" smtClean="0"/>
              <a:t>USB</a:t>
            </a:r>
            <a:endParaRPr lang="en-US" sz="1400" b="0" dirty="0"/>
          </a:p>
        </p:txBody>
      </p:sp>
      <p:sp>
        <p:nvSpPr>
          <p:cNvPr id="89" name="TextBox 88"/>
          <p:cNvSpPr txBox="1"/>
          <p:nvPr/>
        </p:nvSpPr>
        <p:spPr>
          <a:xfrm>
            <a:off x="5146565" y="2066703"/>
            <a:ext cx="70547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1" dirty="0" smtClean="0">
                <a:solidFill>
                  <a:srgbClr val="FF0000"/>
                </a:solidFill>
              </a:rPr>
              <a:t>inputs</a:t>
            </a:r>
            <a:endParaRPr lang="en-US" sz="1200" b="1" dirty="0">
              <a:solidFill>
                <a:srgbClr val="FF0000"/>
              </a:solidFill>
            </a:endParaRPr>
          </a:p>
        </p:txBody>
      </p:sp>
      <p:sp>
        <p:nvSpPr>
          <p:cNvPr id="35" name="Rectangle 42"/>
          <p:cNvSpPr>
            <a:spLocks noChangeArrowheads="1"/>
          </p:cNvSpPr>
          <p:nvPr/>
        </p:nvSpPr>
        <p:spPr bwMode="auto">
          <a:xfrm>
            <a:off x="1091294" y="1412262"/>
            <a:ext cx="1332000" cy="896767"/>
          </a:xfrm>
          <a:prstGeom prst="rect">
            <a:avLst/>
          </a:prstGeom>
          <a:solidFill>
            <a:schemeClr val="accent3"/>
          </a:solidFill>
          <a:ln w="7620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r>
              <a:rPr lang="en-US" sz="1800" b="0" dirty="0" smtClean="0"/>
              <a:t>Debugger</a:t>
            </a:r>
            <a:endParaRPr lang="en-US" sz="1200" b="0" dirty="0"/>
          </a:p>
        </p:txBody>
      </p:sp>
      <p:sp>
        <p:nvSpPr>
          <p:cNvPr id="37" name="TextBox 36"/>
          <p:cNvSpPr txBox="1"/>
          <p:nvPr/>
        </p:nvSpPr>
        <p:spPr>
          <a:xfrm>
            <a:off x="1091294" y="1128543"/>
            <a:ext cx="13320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b="0" dirty="0" smtClean="0"/>
              <a:t>Host PC</a:t>
            </a:r>
            <a:endParaRPr lang="en-US" sz="1200" b="0" dirty="0"/>
          </a:p>
        </p:txBody>
      </p:sp>
      <p:sp>
        <p:nvSpPr>
          <p:cNvPr id="66" name="Down Arrow 28"/>
          <p:cNvSpPr>
            <a:spLocks noChangeArrowheads="1"/>
          </p:cNvSpPr>
          <p:nvPr/>
        </p:nvSpPr>
        <p:spPr bwMode="auto">
          <a:xfrm rot="16200000">
            <a:off x="6045808" y="2436446"/>
            <a:ext cx="213122" cy="385762"/>
          </a:xfrm>
          <a:prstGeom prst="downArrow">
            <a:avLst>
              <a:gd name="adj1" fmla="val 25769"/>
              <a:gd name="adj2" fmla="val 50060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8" name="Down Arrow 27"/>
          <p:cNvSpPr>
            <a:spLocks noChangeArrowheads="1"/>
          </p:cNvSpPr>
          <p:nvPr/>
        </p:nvSpPr>
        <p:spPr bwMode="auto">
          <a:xfrm rot="5400000">
            <a:off x="5401627" y="1431433"/>
            <a:ext cx="153889" cy="928694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9" name="Content Placeholder 1"/>
          <p:cNvSpPr>
            <a:spLocks noGrp="1"/>
          </p:cNvSpPr>
          <p:nvPr>
            <p:ph sz="half" idx="1"/>
          </p:nvPr>
        </p:nvSpPr>
        <p:spPr>
          <a:xfrm>
            <a:off x="341448" y="2834431"/>
            <a:ext cx="8223432" cy="2127713"/>
          </a:xfrm>
        </p:spPr>
        <p:txBody>
          <a:bodyPr/>
          <a:lstStyle/>
          <a:p>
            <a:pPr marL="0" lvl="2" indent="0">
              <a:buNone/>
              <a:tabLst>
                <a:tab pos="511153" algn="l"/>
                <a:tab pos="1828724" algn="l"/>
              </a:tabLst>
            </a:pPr>
            <a:r>
              <a:rPr lang="en-US" b="1" u="sng" dirty="0" smtClean="0">
                <a:ea typeface="MS PGothic" pitchFamily="34" charset="-128"/>
              </a:rPr>
              <a:t>CMSIS-DAP v1.2.0</a:t>
            </a: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dirty="0" smtClean="0">
                <a:ea typeface="MS PGothic" pitchFamily="34" charset="-128"/>
              </a:rPr>
              <a:t>A</a:t>
            </a:r>
            <a:r>
              <a:rPr lang="en-US" altLang="en-US" dirty="0" smtClean="0">
                <a:ea typeface="MS PGothic" pitchFamily="34" charset="-128"/>
              </a:rPr>
              <a:t>dds “real-world” timer </a:t>
            </a:r>
            <a:br>
              <a:rPr lang="en-US" altLang="en-US" dirty="0" smtClean="0">
                <a:ea typeface="MS PGothic" pitchFamily="34" charset="-128"/>
              </a:rPr>
            </a:br>
            <a:r>
              <a:rPr lang="en-US" altLang="en-US" dirty="0" smtClean="0">
                <a:ea typeface="MS PGothic" pitchFamily="34" charset="-128"/>
              </a:rPr>
              <a:t>to the Debug Unit</a:t>
            </a:r>
            <a:endParaRPr lang="en-US" altLang="en-US" b="1" dirty="0" smtClean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Introduces trace recording for custom Performance Counters (</a:t>
            </a:r>
            <a:r>
              <a:rPr lang="en-US" altLang="en-US" b="1" dirty="0" smtClean="0">
                <a:solidFill>
                  <a:srgbClr val="FF0000"/>
                </a:solidFill>
                <a:ea typeface="MS PGothic" pitchFamily="34" charset="-128"/>
              </a:rPr>
              <a:t>inputs</a:t>
            </a:r>
            <a:r>
              <a:rPr lang="en-US" altLang="en-US" dirty="0" smtClean="0">
                <a:ea typeface="MS PGothic" pitchFamily="34" charset="-128"/>
              </a:rPr>
              <a:t>),  for example:</a:t>
            </a:r>
          </a:p>
          <a:p>
            <a:pPr marL="512763" lvl="2" indent="-161925">
              <a:tabLst>
                <a:tab pos="511153" algn="l"/>
                <a:tab pos="1828724" algn="l"/>
              </a:tabLst>
            </a:pPr>
            <a:r>
              <a:rPr lang="en-US" altLang="en-US" sz="1400" dirty="0" smtClean="0">
                <a:ea typeface="MS PGothic" pitchFamily="34" charset="-128"/>
              </a:rPr>
              <a:t>Power measurement</a:t>
            </a:r>
            <a:r>
              <a:rPr lang="en-GB" sz="1400" dirty="0" smtClean="0"/>
              <a:t> (U, I) from A/D converters</a:t>
            </a:r>
          </a:p>
          <a:p>
            <a:pPr marL="512763" lvl="1" indent="-161925"/>
            <a:r>
              <a:rPr lang="en-GB" sz="1400" dirty="0" smtClean="0"/>
              <a:t>Performance parameters from a external system (i.e. wait states)</a:t>
            </a:r>
          </a:p>
          <a:p>
            <a:pPr marL="512763" lvl="1" indent="-161925"/>
            <a:r>
              <a:rPr lang="en-GB" sz="1400" dirty="0" smtClean="0"/>
              <a:t>Transfer </a:t>
            </a:r>
            <a:r>
              <a:rPr lang="en-GB" sz="1400" dirty="0"/>
              <a:t>parameters of an RF </a:t>
            </a:r>
            <a:r>
              <a:rPr lang="en-GB" sz="1400" dirty="0" smtClean="0"/>
              <a:t>interface</a:t>
            </a:r>
            <a:endParaRPr lang="en-GB" sz="1400" dirty="0"/>
          </a:p>
          <a:p>
            <a:pPr marL="0" lvl="2" indent="0">
              <a:buNone/>
            </a:pPr>
            <a:r>
              <a:rPr lang="en-GB" dirty="0"/>
              <a:t/>
            </a:r>
            <a:br>
              <a:rPr lang="en-GB" dirty="0"/>
            </a:br>
            <a:endParaRPr lang="en-US" altLang="en-US" dirty="0" smtClean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GB" altLang="en-US" sz="1800" dirty="0">
              <a:ea typeface="MS PGothic" pitchFamily="34" charset="-128"/>
            </a:endParaRPr>
          </a:p>
        </p:txBody>
      </p:sp>
      <p:sp>
        <p:nvSpPr>
          <p:cNvPr id="42" name="Down Arrow 27"/>
          <p:cNvSpPr>
            <a:spLocks noChangeArrowheads="1"/>
          </p:cNvSpPr>
          <p:nvPr/>
        </p:nvSpPr>
        <p:spPr bwMode="auto">
          <a:xfrm rot="5400000">
            <a:off x="5062906" y="2098924"/>
            <a:ext cx="153893" cy="218117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4958035" y="1637303"/>
            <a:ext cx="110887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dirty="0" smtClean="0"/>
              <a:t>SWO</a:t>
            </a:r>
            <a:endParaRPr lang="en-US" sz="1200" b="0" dirty="0"/>
          </a:p>
        </p:txBody>
      </p:sp>
      <p:sp>
        <p:nvSpPr>
          <p:cNvPr id="31" name="Content Placeholder 1"/>
          <p:cNvSpPr txBox="1">
            <a:spLocks/>
          </p:cNvSpPr>
          <p:nvPr/>
        </p:nvSpPr>
        <p:spPr>
          <a:xfrm>
            <a:off x="341448" y="2388820"/>
            <a:ext cx="2572393" cy="335718"/>
          </a:xfrm>
          <a:prstGeom prst="rect">
            <a:avLst/>
          </a:prstGeom>
        </p:spPr>
        <p:txBody>
          <a:bodyPr vert="horz" lIns="0" tIns="0" rIns="0" bIns="0" rtlCol="0" anchor="t">
            <a:noAutofit/>
          </a:bodyPr>
          <a:lstStyle>
            <a:lvl1pPr marL="179992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20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1pPr>
            <a:lvl2pPr marL="359985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16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2pPr>
            <a:lvl3pPr marL="539977" indent="-179992" algn="l" defTabSz="453495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panose="05000000000000000000" pitchFamily="2" charset="2"/>
              <a:buChar char="§"/>
              <a:defRPr sz="1600" kern="1200" spc="0">
                <a:solidFill>
                  <a:schemeClr val="tx1"/>
                </a:solidFill>
                <a:latin typeface="Gill Sans MT"/>
                <a:ea typeface="+mn-ea"/>
                <a:cs typeface="+mn-cs"/>
              </a:defRPr>
            </a:lvl3pPr>
            <a:lvl4pPr marL="719970" indent="-179992" algn="l" defTabSz="596788" rtl="0" eaLnBrk="1" latinLnBrk="0" hangingPunct="1">
              <a:lnSpc>
                <a:spcPct val="100000"/>
              </a:lnSpc>
              <a:spcBef>
                <a:spcPts val="300"/>
              </a:spcBef>
              <a:buClr>
                <a:schemeClr val="accent1"/>
              </a:buClr>
              <a:buSzPct val="76000"/>
              <a:buFont typeface="Wingdings" charset="2"/>
              <a:buChar char="§"/>
              <a:defRPr sz="1600" kern="1200" spc="-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77925" indent="-177925" algn="l" defTabSz="-450347" rtl="0" eaLnBrk="1" latinLnBrk="0" hangingPunct="1">
              <a:lnSpc>
                <a:spcPts val="2600"/>
              </a:lnSpc>
              <a:spcBef>
                <a:spcPts val="0"/>
              </a:spcBef>
              <a:buSzPct val="76000"/>
              <a:buFont typeface="+mj-lt"/>
              <a:buAutoNum type="arabicPeriod"/>
              <a:defRPr sz="2400" kern="1200" spc="-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494199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47778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01238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54706" indent="-226844" algn="l" defTabSz="453495" rtl="0" eaLnBrk="1" latinLnBrk="0" hangingPunct="1">
              <a:spcBef>
                <a:spcPct val="20000"/>
              </a:spcBef>
              <a:buFont typeface="Arial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lvl="2" indent="0">
              <a:buFont typeface="Wingdings" panose="05000000000000000000" pitchFamily="2" charset="2"/>
              <a:buNone/>
              <a:tabLst>
                <a:tab pos="511153" algn="l"/>
                <a:tab pos="1828724" algn="l"/>
              </a:tabLst>
            </a:pPr>
            <a:r>
              <a:rPr lang="en-US" dirty="0" smtClean="0">
                <a:ea typeface="MS PGothic" pitchFamily="34" charset="-128"/>
              </a:rPr>
              <a:t>Many platforms supported</a:t>
            </a:r>
          </a:p>
        </p:txBody>
      </p:sp>
    </p:spTree>
    <p:extLst>
      <p:ext uri="{BB962C8B-B14F-4D97-AF65-F5344CB8AC3E}">
        <p14:creationId xmlns:p14="http://schemas.microsoft.com/office/powerpoint/2010/main" val="1245035745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" grpId="0"/>
      <p:bldP spid="39" grpId="0" build="p"/>
      <p:bldP spid="42" grpId="0" animBg="1"/>
      <p:bldP spid="31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3486975" y="1689353"/>
            <a:ext cx="903073" cy="1053847"/>
          </a:xfrm>
          <a:prstGeom prst="rect">
            <a:avLst/>
          </a:prstGeom>
          <a:solidFill>
            <a:schemeClr val="accent3">
              <a:lumMod val="20000"/>
              <a:lumOff val="80000"/>
            </a:schemeClr>
          </a:solidFill>
          <a:ln w="12700" cmpd="sng">
            <a:solidFill>
              <a:schemeClr val="accent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endParaRPr lang="en-GB" sz="1400" dirty="0" err="1" smtClean="0">
              <a:solidFill>
                <a:schemeClr val="tx1"/>
              </a:solidFill>
            </a:endParaRPr>
          </a:p>
        </p:txBody>
      </p:sp>
      <p:sp>
        <p:nvSpPr>
          <p:cNvPr id="20" name="Rectangle 19"/>
          <p:cNvSpPr/>
          <p:nvPr/>
        </p:nvSpPr>
        <p:spPr bwMode="auto">
          <a:xfrm>
            <a:off x="597408" y="867365"/>
            <a:ext cx="2813378" cy="3175899"/>
          </a:xfrm>
          <a:prstGeom prst="rect">
            <a:avLst/>
          </a:prstGeom>
          <a:solidFill>
            <a:schemeClr val="bg2">
              <a:lumMod val="85000"/>
            </a:schemeClr>
          </a:solidFill>
          <a:ln w="1905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wrap="none" anchor="ctr"/>
          <a:lstStyle/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b="0" dirty="0" smtClean="0"/>
          </a:p>
          <a:p>
            <a:pPr algn="ctr">
              <a:defRPr/>
            </a:pPr>
            <a:endParaRPr lang="en-US" sz="1400" b="0" dirty="0" smtClean="0"/>
          </a:p>
          <a:p>
            <a:pPr algn="ctr">
              <a:defRPr/>
            </a:pPr>
            <a:endParaRPr lang="en-US" sz="1400" dirty="0"/>
          </a:p>
          <a:p>
            <a:pPr algn="ctr">
              <a:defRPr/>
            </a:pPr>
            <a:endParaRPr lang="en-US" sz="1400" b="0" dirty="0" smtClean="0"/>
          </a:p>
        </p:txBody>
      </p:sp>
      <p:sp>
        <p:nvSpPr>
          <p:cNvPr id="33800" name="Title 1"/>
          <p:cNvSpPr>
            <a:spLocks noGrp="1"/>
          </p:cNvSpPr>
          <p:nvPr>
            <p:ph type="title"/>
          </p:nvPr>
        </p:nvSpPr>
        <p:spPr>
          <a:xfrm>
            <a:off x="427855" y="234379"/>
            <a:ext cx="7601801" cy="410369"/>
          </a:xfrm>
        </p:spPr>
        <p:txBody>
          <a:bodyPr/>
          <a:lstStyle/>
          <a:p>
            <a:r>
              <a:rPr lang="en-US" sz="2600" dirty="0" smtClean="0"/>
              <a:t>CMSIS-DAP v1.2.0 trace data management</a:t>
            </a:r>
          </a:p>
        </p:txBody>
      </p:sp>
      <p:sp>
        <p:nvSpPr>
          <p:cNvPr id="33826" name="Rectangle 43"/>
          <p:cNvSpPr>
            <a:spLocks noChangeArrowheads="1"/>
          </p:cNvSpPr>
          <p:nvPr/>
        </p:nvSpPr>
        <p:spPr bwMode="auto">
          <a:xfrm>
            <a:off x="722186" y="1235899"/>
            <a:ext cx="2533077" cy="261453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  <a:ln w="19050" algn="ctr">
            <a:noFill/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sz="1200" b="0" dirty="0"/>
          </a:p>
        </p:txBody>
      </p:sp>
      <p:sp>
        <p:nvSpPr>
          <p:cNvPr id="72" name="TextBox 71"/>
          <p:cNvSpPr txBox="1"/>
          <p:nvPr/>
        </p:nvSpPr>
        <p:spPr>
          <a:xfrm>
            <a:off x="597408" y="867365"/>
            <a:ext cx="184096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0" dirty="0" smtClean="0"/>
              <a:t>Debug Unit</a:t>
            </a:r>
            <a:endParaRPr lang="en-US" sz="1600" b="0" dirty="0"/>
          </a:p>
        </p:txBody>
      </p:sp>
      <p:sp>
        <p:nvSpPr>
          <p:cNvPr id="89" name="TextBox 88"/>
          <p:cNvSpPr txBox="1"/>
          <p:nvPr/>
        </p:nvSpPr>
        <p:spPr>
          <a:xfrm>
            <a:off x="3470120" y="2070943"/>
            <a:ext cx="83906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A/D input</a:t>
            </a:r>
            <a:endParaRPr lang="en-US" sz="1200" dirty="0"/>
          </a:p>
        </p:txBody>
      </p:sp>
      <p:sp>
        <p:nvSpPr>
          <p:cNvPr id="38" name="Down Arrow 27"/>
          <p:cNvSpPr>
            <a:spLocks noChangeArrowheads="1"/>
          </p:cNvSpPr>
          <p:nvPr/>
        </p:nvSpPr>
        <p:spPr bwMode="auto">
          <a:xfrm rot="5400000">
            <a:off x="3292866" y="1778261"/>
            <a:ext cx="146820" cy="227972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bg1">
              <a:lumMod val="50000"/>
            </a:schemeClr>
          </a:solidFill>
          <a:ln w="19050" algn="ctr">
            <a:solidFill>
              <a:schemeClr val="bg1">
                <a:lumMod val="50000"/>
              </a:schemeClr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9" name="Content Placeholder 1"/>
          <p:cNvSpPr>
            <a:spLocks noGrp="1"/>
          </p:cNvSpPr>
          <p:nvPr>
            <p:ph sz="half" idx="1"/>
          </p:nvPr>
        </p:nvSpPr>
        <p:spPr>
          <a:xfrm>
            <a:off x="4731886" y="1156318"/>
            <a:ext cx="3626499" cy="3377582"/>
          </a:xfrm>
        </p:spPr>
        <p:txBody>
          <a:bodyPr/>
          <a:lstStyle/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dirty="0" smtClean="0">
                <a:ea typeface="MS PGothic" pitchFamily="34" charset="-128"/>
              </a:rPr>
              <a:t>Trace sources are recorded in blocks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Block size 512 bytes … 2 Kbytes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Includes Time Stamp and Channel No</a:t>
            </a:r>
            <a:r>
              <a:rPr lang="en-US" altLang="en-US" dirty="0" smtClean="0">
                <a:ea typeface="MS PGothic" pitchFamily="34" charset="-128"/>
              </a:rPr>
              <a:t>.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Trace communication optionally with</a:t>
            </a:r>
            <a:br>
              <a:rPr lang="en-US" altLang="en-US" dirty="0" smtClean="0">
                <a:ea typeface="MS PGothic" pitchFamily="34" charset="-128"/>
              </a:rPr>
            </a:br>
            <a:r>
              <a:rPr lang="en-US" altLang="en-US" dirty="0" smtClean="0">
                <a:ea typeface="MS PGothic" pitchFamily="34" charset="-128"/>
              </a:rPr>
              <a:t>data difference compression</a:t>
            </a:r>
            <a:endParaRPr lang="en-US" altLang="en-US" dirty="0" smtClean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endParaRPr lang="en-US" altLang="en-US" dirty="0" smtClean="0">
              <a:ea typeface="MS PGothic" pitchFamily="34" charset="-128"/>
            </a:endParaRPr>
          </a:p>
          <a:p>
            <a:pPr marL="171450" lvl="2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SWO trace is handled in same way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r>
              <a:rPr lang="en-US" altLang="en-US" dirty="0" smtClean="0">
                <a:ea typeface="MS PGothic" pitchFamily="34" charset="-128"/>
              </a:rPr>
              <a:t>Improves SWO trace performance</a:t>
            </a: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351443" lvl="3" indent="-171450">
              <a:tabLst>
                <a:tab pos="511153" algn="l"/>
                <a:tab pos="1828724" algn="l"/>
              </a:tabLst>
            </a:pPr>
            <a:endParaRPr lang="en-US" altLang="en-US" dirty="0" smtClean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US" altLang="en-US" sz="1800" dirty="0">
              <a:ea typeface="MS PGothic" pitchFamily="34" charset="-128"/>
            </a:endParaRPr>
          </a:p>
          <a:p>
            <a:pPr marL="0" lvl="2" indent="0">
              <a:buNone/>
              <a:tabLst>
                <a:tab pos="511153" algn="l"/>
                <a:tab pos="1828724" algn="l"/>
              </a:tabLst>
            </a:pPr>
            <a:endParaRPr lang="en-GB" altLang="en-US" sz="1800" dirty="0">
              <a:ea typeface="MS PGothic" pitchFamily="34" charset="-128"/>
            </a:endParaRPr>
          </a:p>
        </p:txBody>
      </p:sp>
      <p:sp>
        <p:nvSpPr>
          <p:cNvPr id="42" name="Down Arrow 27"/>
          <p:cNvSpPr>
            <a:spLocks noChangeArrowheads="1"/>
          </p:cNvSpPr>
          <p:nvPr/>
        </p:nvSpPr>
        <p:spPr bwMode="auto">
          <a:xfrm rot="5400000">
            <a:off x="3292542" y="2107352"/>
            <a:ext cx="153893" cy="201262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45" name="TextBox 44"/>
          <p:cNvSpPr txBox="1"/>
          <p:nvPr/>
        </p:nvSpPr>
        <p:spPr>
          <a:xfrm>
            <a:off x="3470120" y="1773027"/>
            <a:ext cx="55443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SWO</a:t>
            </a:r>
            <a:endParaRPr lang="en-US" sz="1200" b="0" dirty="0"/>
          </a:p>
        </p:txBody>
      </p:sp>
      <p:sp>
        <p:nvSpPr>
          <p:cNvPr id="31" name="TextBox 30"/>
          <p:cNvSpPr txBox="1"/>
          <p:nvPr/>
        </p:nvSpPr>
        <p:spPr>
          <a:xfrm>
            <a:off x="722186" y="1205919"/>
            <a:ext cx="253010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b="0" dirty="0" smtClean="0"/>
              <a:t>CMSIS-DAP</a:t>
            </a:r>
            <a:endParaRPr lang="en-US" sz="1600" b="0" dirty="0"/>
          </a:p>
        </p:txBody>
      </p:sp>
      <p:sp>
        <p:nvSpPr>
          <p:cNvPr id="32" name="TextBox 31"/>
          <p:cNvSpPr txBox="1"/>
          <p:nvPr/>
        </p:nvSpPr>
        <p:spPr>
          <a:xfrm>
            <a:off x="3463900" y="2346009"/>
            <a:ext cx="68861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counter</a:t>
            </a:r>
            <a:endParaRPr lang="en-US" sz="1200" dirty="0"/>
          </a:p>
        </p:txBody>
      </p:sp>
      <p:sp>
        <p:nvSpPr>
          <p:cNvPr id="33" name="Down Arrow 27"/>
          <p:cNvSpPr>
            <a:spLocks noChangeArrowheads="1"/>
          </p:cNvSpPr>
          <p:nvPr/>
        </p:nvSpPr>
        <p:spPr bwMode="auto">
          <a:xfrm rot="5400000">
            <a:off x="3294257" y="2392603"/>
            <a:ext cx="153893" cy="218117"/>
          </a:xfrm>
          <a:prstGeom prst="downArrow">
            <a:avLst>
              <a:gd name="adj1" fmla="val 25769"/>
              <a:gd name="adj2" fmla="val 50059"/>
            </a:avLst>
          </a:prstGeom>
          <a:solidFill>
            <a:schemeClr val="accent5"/>
          </a:solidFill>
          <a:ln w="19050" algn="ctr">
            <a:solidFill>
              <a:schemeClr val="accent5"/>
            </a:solidFill>
            <a:round/>
            <a:headEnd/>
            <a:tailEnd/>
          </a:ln>
        </p:spPr>
        <p:txBody>
          <a:bodyPr wrap="none" anchor="ctr"/>
          <a:lstStyle/>
          <a:p>
            <a:pPr algn="ctr"/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3438112" y="1458708"/>
            <a:ext cx="1062126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Trace Source</a:t>
            </a:r>
            <a:endParaRPr lang="en-US" sz="1200" b="0" dirty="0"/>
          </a:p>
        </p:txBody>
      </p:sp>
      <p:sp>
        <p:nvSpPr>
          <p:cNvPr id="40" name="TextBox 39"/>
          <p:cNvSpPr txBox="1"/>
          <p:nvPr/>
        </p:nvSpPr>
        <p:spPr>
          <a:xfrm>
            <a:off x="813750" y="1593936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Channel No. 	| Trace Data</a:t>
            </a:r>
            <a:endParaRPr lang="en-GB" sz="1000" dirty="0" err="1" smtClean="0"/>
          </a:p>
        </p:txBody>
      </p:sp>
      <p:sp>
        <p:nvSpPr>
          <p:cNvPr id="50" name="TextBox 49"/>
          <p:cNvSpPr txBox="1"/>
          <p:nvPr/>
        </p:nvSpPr>
        <p:spPr>
          <a:xfrm>
            <a:off x="813749" y="1866230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A/D #2         	| Trace Data</a:t>
            </a:r>
            <a:endParaRPr lang="en-GB" sz="1000" dirty="0" err="1" smtClean="0"/>
          </a:p>
        </p:txBody>
      </p:sp>
      <p:sp>
        <p:nvSpPr>
          <p:cNvPr id="51" name="TextBox 50"/>
          <p:cNvSpPr txBox="1"/>
          <p:nvPr/>
        </p:nvSpPr>
        <p:spPr>
          <a:xfrm>
            <a:off x="813748" y="2138524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SWO            | Trace Data</a:t>
            </a:r>
            <a:endParaRPr lang="en-GB" sz="1000" dirty="0" err="1" smtClean="0"/>
          </a:p>
        </p:txBody>
      </p:sp>
      <p:sp>
        <p:nvSpPr>
          <p:cNvPr id="52" name="TextBox 51"/>
          <p:cNvSpPr txBox="1"/>
          <p:nvPr/>
        </p:nvSpPr>
        <p:spPr>
          <a:xfrm>
            <a:off x="813747" y="2410818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A/D #1         	| Trace Data</a:t>
            </a:r>
            <a:endParaRPr lang="en-GB" sz="1000" dirty="0" err="1" smtClean="0"/>
          </a:p>
        </p:txBody>
      </p:sp>
      <p:sp>
        <p:nvSpPr>
          <p:cNvPr id="53" name="TextBox 52"/>
          <p:cNvSpPr txBox="1"/>
          <p:nvPr/>
        </p:nvSpPr>
        <p:spPr>
          <a:xfrm>
            <a:off x="813746" y="2683112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SWO 	| Trace Data</a:t>
            </a:r>
            <a:endParaRPr lang="en-GB" sz="1000" dirty="0" err="1" smtClean="0"/>
          </a:p>
        </p:txBody>
      </p:sp>
      <p:sp>
        <p:nvSpPr>
          <p:cNvPr id="54" name="TextBox 53"/>
          <p:cNvSpPr txBox="1"/>
          <p:nvPr/>
        </p:nvSpPr>
        <p:spPr>
          <a:xfrm>
            <a:off x="813745" y="2955406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SWO           	| Trace Data</a:t>
            </a:r>
            <a:endParaRPr lang="en-GB" sz="1000" dirty="0" err="1" smtClean="0"/>
          </a:p>
        </p:txBody>
      </p:sp>
      <p:sp>
        <p:nvSpPr>
          <p:cNvPr id="60" name="TextBox 59"/>
          <p:cNvSpPr txBox="1"/>
          <p:nvPr/>
        </p:nvSpPr>
        <p:spPr>
          <a:xfrm>
            <a:off x="813744" y="3227700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free             	| ---</a:t>
            </a:r>
            <a:endParaRPr lang="en-GB" sz="1000" dirty="0" err="1" smtClean="0"/>
          </a:p>
        </p:txBody>
      </p:sp>
      <p:sp>
        <p:nvSpPr>
          <p:cNvPr id="61" name="TextBox 60"/>
          <p:cNvSpPr txBox="1"/>
          <p:nvPr/>
        </p:nvSpPr>
        <p:spPr>
          <a:xfrm>
            <a:off x="813743" y="3499994"/>
            <a:ext cx="2295209" cy="246221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txBody>
          <a:bodyPr wrap="square" rtlCol="0">
            <a:spAutoFit/>
          </a:bodyPr>
          <a:lstStyle/>
          <a:p>
            <a:pPr>
              <a:tabLst>
                <a:tab pos="1427163" algn="l"/>
              </a:tabLst>
            </a:pPr>
            <a:r>
              <a:rPr lang="en-US" sz="1000" dirty="0" smtClean="0"/>
              <a:t>Time Stamp | free             	| ---</a:t>
            </a:r>
            <a:endParaRPr lang="en-GB" sz="1000" dirty="0" err="1" smtClean="0"/>
          </a:p>
        </p:txBody>
      </p:sp>
    </p:spTree>
    <p:extLst>
      <p:ext uri="{BB962C8B-B14F-4D97-AF65-F5344CB8AC3E}">
        <p14:creationId xmlns:p14="http://schemas.microsoft.com/office/powerpoint/2010/main" val="4142334197"/>
      </p:ext>
    </p:extLst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9" grpId="0"/>
      <p:bldP spid="39" grpId="0" build="p"/>
      <p:bldP spid="42" grpId="0" animBg="1"/>
      <p:bldP spid="32" grpId="0"/>
      <p:bldP spid="33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ARM 03032015 V2">
      <a:dk1>
        <a:srgbClr val="505555"/>
      </a:dk1>
      <a:lt1>
        <a:sysClr val="window" lastClr="FFFFFF"/>
      </a:lt1>
      <a:dk2>
        <a:srgbClr val="000000"/>
      </a:dk2>
      <a:lt2>
        <a:srgbClr val="FFFFFF"/>
      </a:lt2>
      <a:accent1>
        <a:srgbClr val="128CAB"/>
      </a:accent1>
      <a:accent2>
        <a:srgbClr val="00C473"/>
      </a:accent2>
      <a:accent3>
        <a:srgbClr val="00C3DC"/>
      </a:accent3>
      <a:accent4>
        <a:srgbClr val="8A6EAF"/>
      </a:accent4>
      <a:accent5>
        <a:srgbClr val="FF3C52"/>
      </a:accent5>
      <a:accent6>
        <a:srgbClr val="7F8282"/>
      </a:accent6>
      <a:hlink>
        <a:srgbClr val="128CAB"/>
      </a:hlink>
      <a:folHlink>
        <a:srgbClr val="00C3DC"/>
      </a:folHlink>
    </a:clrScheme>
    <a:fontScheme name="Solstice">
      <a:maj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Gill Sans MT"/>
        <a:ea typeface=""/>
        <a:cs typeface=""/>
        <a:font script="Grek" typeface="Corbel"/>
        <a:font script="Cyrl" typeface="Corbel"/>
        <a:font script="Jpan" typeface="ＭＳ ゴシック"/>
        <a:font script="Hang" typeface="HY엽서L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6350" cmpd="sng">
          <a:solidFill>
            <a:schemeClr val="accent1"/>
          </a:solidFill>
        </a:ln>
        <a:effectLst/>
      </a:spPr>
      <a:bodyPr rtlCol="0" anchor="t"/>
      <a:lstStyle>
        <a:defPPr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31750" cmpd="sng">
          <a:solidFill>
            <a:srgbClr val="128CAB"/>
          </a:solidFill>
          <a:headEnd type="none" w="med" len="med"/>
          <a:tailEnd type="none" w="med" len="med"/>
        </a:ln>
        <a:effectLst/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rtlCol="0">
        <a:spAutoFit/>
      </a:bodyPr>
      <a:lstStyle>
        <a:defPPr>
          <a:defRPr sz="1400" dirty="0" err="1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_rels/item4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4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dlc_DocId xmlns="f2ad5090-61a8-4b8c-ab70-68f4ff4d1933">ARM-ECM-0491503</_dlc_DocId>
    <_dlc_DocIdUrl xmlns="f2ad5090-61a8-4b8c-ab70-68f4ff4d1933">
      <Url>http://teamsites.arm.com/sites/Corpmktg/graphics/_layouts/DocIdRedir.aspx?ID=ARM-ECM-0491503</Url>
      <Description>ARM-ECM-0491503</Description>
    </_dlc_DocIdUrl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5953A7A3657A61428D34982CE3100E9A" ma:contentTypeVersion="0" ma:contentTypeDescription="Create a new document." ma:contentTypeScope="" ma:versionID="9d7dbb0d33bb298decf17a3b04476177">
  <xsd:schema xmlns:xsd="http://www.w3.org/2001/XMLSchema" xmlns:xs="http://www.w3.org/2001/XMLSchema" xmlns:p="http://schemas.microsoft.com/office/2006/metadata/properties" xmlns:ns2="f2ad5090-61a8-4b8c-ab70-68f4ff4d1933" targetNamespace="http://schemas.microsoft.com/office/2006/metadata/properties" ma:root="true" ma:fieldsID="653440191449dc6dbdd54d77bba038f8" ns2:_="">
    <xsd:import namespace="f2ad5090-61a8-4b8c-ab70-68f4ff4d1933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Url" minOccurs="0"/>
                <xsd:element ref="ns2:_dlc_DocIdPersistI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2ad5090-61a8-4b8c-ab70-68f4ff4d1933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Document ID Value" ma:description="The value of the document ID assigned to this item." ma:internalName="_dlc_DocId" ma:readOnly="true">
      <xsd:simpleType>
        <xsd:restriction base="dms:Text"/>
      </xsd:simpleType>
    </xsd:element>
    <xsd:element name="_dlc_DocIdUrl" ma:index="9" nillable="true" ma:displayName="Document ID" ma:description="Permanent link to this document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_dlc_DocIdPersistId" ma:index="10" nillable="true" ma:displayName="Persist ID" ma:description="Keep ID on add." ma:hidden="true" ma:internalName="_dlc_DocIdPersistId" ma:readOnly="true">
      <xsd:simpleType>
        <xsd:restriction base="dms:Boolean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4.xml><?xml version="1.0" encoding="utf-8"?>
<?mso-contentType ?>
<spe:Receivers xmlns:spe="http://schemas.microsoft.com/sharepoint/events">
  <Receiver>
    <Name>Document ID Generator</Name>
    <Synchronization>Synchronous</Synchronization>
    <Type>10001</Type>
    <SequenceNumber>1000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10002</Type>
    <SequenceNumber>1001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10004</Type>
    <SequenceNumber>1002</SequenceNumber>
    <Assembly>Microsoft.Office.DocumentManagement, Version=14.0.0.0, Culture=neutral, PublicKeyToken=71e9bce111e9429c</Assembly>
    <Class>Microsoft.Office.DocumentManagement.Internal.DocIdHandler</Class>
    <Data/>
    <Filter/>
  </Receiver>
  <Receiver>
    <Name>Document ID Generator</Name>
    <Synchronization>Synchronous</Synchronization>
    <Type>10006</Type>
    <SequenceNumber>1003</SequenceNumber>
    <Assembly>Microsoft.Office.DocumentManagement, Version=14.0.0.0, Culture=neutral, PublicKeyToken=71e9bce111e9429c</Assembly>
    <Class>Microsoft.Office.DocumentManagement.Internal.DocIdHandler</Class>
    <Data/>
    <Filter/>
  </Receiver>
</spe:Receivers>
</file>

<file path=customXml/itemProps1.xml><?xml version="1.0" encoding="utf-8"?>
<ds:datastoreItem xmlns:ds="http://schemas.openxmlformats.org/officeDocument/2006/customXml" ds:itemID="{007E157F-F4C7-4050-8D49-55DB8D1A3AC8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59AFC57-EF78-4135-9503-D857AFA49F8B}">
  <ds:schemaRefs>
    <ds:schemaRef ds:uri="f2ad5090-61a8-4b8c-ab70-68f4ff4d1933"/>
    <ds:schemaRef ds:uri="http://purl.org/dc/dcmitype/"/>
    <ds:schemaRef ds:uri="http://www.w3.org/XML/1998/namespace"/>
    <ds:schemaRef ds:uri="http://schemas.openxmlformats.org/package/2006/metadata/core-properties"/>
    <ds:schemaRef ds:uri="http://schemas.microsoft.com/office/2006/documentManagement/types"/>
    <ds:schemaRef ds:uri="http://purl.org/dc/terms/"/>
    <ds:schemaRef ds:uri="http://schemas.microsoft.com/office/infopath/2007/PartnerControls"/>
    <ds:schemaRef ds:uri="http://schemas.microsoft.com/office/2006/metadata/properties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1CBA01FD-69E2-4D69-B064-01637DD45D7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f2ad5090-61a8-4b8c-ab70-68f4ff4d1933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4.xml><?xml version="1.0" encoding="utf-8"?>
<ds:datastoreItem xmlns:ds="http://schemas.openxmlformats.org/officeDocument/2006/customXml" ds:itemID="{75E05AB7-3B6A-492F-8FD0-7267B59BB88B}">
  <ds:schemaRefs>
    <ds:schemaRef ds:uri="http://schemas.microsoft.com/sharepoint/event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12383</TotalTime>
  <Words>127</Words>
  <Application>Microsoft Office PowerPoint</Application>
  <PresentationFormat>On-screen Show (16:9)</PresentationFormat>
  <Paragraphs>71</Paragraphs>
  <Slides>2</Slides>
  <Notes>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CMSIS-DAP: Overview + Enhancements (v1.2.0)</vt:lpstr>
      <vt:lpstr>CMSIS-DAP v1.2.0 trace data management</vt:lpstr>
    </vt:vector>
  </TitlesOfParts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Stuart Waldron</dc:creator>
  <cp:lastModifiedBy>Reinhard Keil</cp:lastModifiedBy>
  <cp:revision>685</cp:revision>
  <dcterms:created xsi:type="dcterms:W3CDTF">2014-12-18T18:38:44Z</dcterms:created>
  <dcterms:modified xsi:type="dcterms:W3CDTF">2017-03-06T09:26:59Z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dlc_DocIdItemGuid">
    <vt:lpwstr>6bb675de-bc32-4e35-82b0-f8854029d875</vt:lpwstr>
  </property>
  <property fmtid="{D5CDD505-2E9C-101B-9397-08002B2CF9AE}" pid="3" name="vti_description">
    <vt:lpwstr/>
  </property>
  <property fmtid="{D5CDD505-2E9C-101B-9397-08002B2CF9AE}" pid="4" name="ContentTypeId">
    <vt:lpwstr>0x0101005953A7A3657A61428D34982CE3100E9A</vt:lpwstr>
  </property>
  <property fmtid="{D5CDD505-2E9C-101B-9397-08002B2CF9AE}" pid="5" name="ecm_ItemDeleteBlockHolders">
    <vt:lpwstr/>
  </property>
  <property fmtid="{D5CDD505-2E9C-101B-9397-08002B2CF9AE}" pid="6" name="ecm_RecordRestrictions">
    <vt:lpwstr/>
  </property>
  <property fmtid="{D5CDD505-2E9C-101B-9397-08002B2CF9AE}" pid="7" name="ecm_ItemLockHolders">
    <vt:lpwstr/>
  </property>
</Properties>
</file>